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7" r:id="rId79"/>
    <p:sldId id="338" r:id="rId80"/>
    <p:sldId id="339" r:id="rId81"/>
    <p:sldId id="340" r:id="rId82"/>
    <p:sldId id="341" r:id="rId83"/>
    <p:sldId id="342" r:id="rId84"/>
    <p:sldId id="343" r:id="rId85"/>
    <p:sldId id="344" r:id="rId86"/>
    <p:sldId id="345" r:id="rId87"/>
    <p:sldId id="346" r:id="rId88"/>
    <p:sldId id="347" r:id="rId89"/>
    <p:sldId id="348" r:id="rId90"/>
    <p:sldId id="349" r:id="rId91"/>
    <p:sldId id="350" r:id="rId92"/>
    <p:sldId id="351" r:id="rId93"/>
    <p:sldId id="352" r:id="rId94"/>
    <p:sldId id="353" r:id="rId95"/>
    <p:sldId id="354" r:id="rId96"/>
    <p:sldId id="355" r:id="rId97"/>
    <p:sldId id="356" r:id="rId98"/>
    <p:sldId id="357" r:id="rId99"/>
    <p:sldId id="358" r:id="rId100"/>
    <p:sldId id="359" r:id="rId101"/>
    <p:sldId id="360" r:id="rId102"/>
    <p:sldId id="361" r:id="rId103"/>
    <p:sldId id="362" r:id="rId104"/>
    <p:sldId id="363" r:id="rId105"/>
    <p:sldId id="364" r:id="rId106"/>
    <p:sldId id="365" r:id="rId107"/>
    <p:sldId id="366" r:id="rId108"/>
    <p:sldId id="367" r:id="rId109"/>
    <p:sldId id="368" r:id="rId110"/>
    <p:sldId id="369" r:id="rId111"/>
    <p:sldId id="370" r:id="rId112"/>
    <p:sldId id="371" r:id="rId113"/>
    <p:sldId id="372" r:id="rId114"/>
    <p:sldId id="373" r:id="rId115"/>
    <p:sldId id="374" r:id="rId116"/>
    <p:sldId id="375" r:id="rId117"/>
    <p:sldId id="376" r:id="rId118"/>
    <p:sldId id="377" r:id="rId11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8" roundtripDataSignature="AMtx7mjxFBRO3NPEwnEnAaNGhVcgn3nH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3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8" Type="http://customschemas.google.com/relationships/presentationmetadata" Target="meta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9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e334373a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g3e334373a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e334373a6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g3e334373a6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e334373a64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e334373a64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e3c70f50e3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g3e3c70f50e3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e3c70f50e3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g3e3c70f50e3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89dc40fc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g3a89dc40fc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a89dc40fcb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g3a89dc40fcb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a89dc40fc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7" name="Google Shape;197;g3a89dc40fc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a89dc40fcb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g3a89dc40fcb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e3c70f50e3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g3e3c70f50e3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e3c70f50e3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g3e3c70f50e3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e3c70f50e3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2" name="Google Shape;232;g3e3c70f50e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e3c70f50e3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9" name="Google Shape;239;g3e3c70f50e3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e3c70f50e3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6" name="Google Shape;246;g3e3c70f50e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e3c70f50e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3" name="Google Shape;253;g3e3c70f50e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e3c70f50e3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0" name="Google Shape;260;g3e3c70f50e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e3c70f50e3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g3e3c70f50e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e3c70f50e3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g3e3c70f50e3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e3c70f50e3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1" name="Google Shape;281;g3e3c70f50e3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e3c70f50e3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g3e3c70f50e3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6" name="Google Shape;32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3" name="Google Shape;33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0" name="Google Shape;34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6" name="Google Shape;34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2" name="Google Shape;35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e3a0d9bba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9" name="Google Shape;359;g3e3a0d9bba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5" name="Google Shape;36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1" name="Google Shape;37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7" name="Google Shape;37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3" name="Google Shape;38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9" name="Google Shape;38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5" name="Google Shape;39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1" name="Google Shape;40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7" name="Google Shape;40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4" name="Google Shape;41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0" name="Google Shape;42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6" name="Google Shape;42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2" name="Google Shape;43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8" name="Google Shape;43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4" name="Google Shape;44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0" name="Google Shape;45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6" name="Google Shape;456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3" name="Google Shape;463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9" name="Google Shape;469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5" name="Google Shape;475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2" name="Google Shape;48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8" name="Google Shape;48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95" name="Google Shape;495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01" name="Google Shape;501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08" name="Google Shape;50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14" name="Google Shape;51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20" name="Google Shape;52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26" name="Google Shape;52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2" name="Google Shape;53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8" name="Google Shape;538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44" name="Google Shape;54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50" name="Google Shape;55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56" name="Google Shape;556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63" name="Google Shape;563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0" name="Google Shape;570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7" name="Google Shape;577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3" name="Google Shape;583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3e3a0d9bba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9" name="Google Shape;589;g3e3a0d9bba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6" name="Google Shape;596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03" name="Google Shape;603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09" name="Google Shape;609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e3d4fa806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15" name="Google Shape;615;g3e3d4fa806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22" name="Google Shape;622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29" name="Google Shape;629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36" name="Google Shape;636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43" name="Google Shape;643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52" name="Google Shape;652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59" name="Google Shape;659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66" name="Google Shape;66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e3c70f50e3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73" name="Google Shape;673;g3e3c70f50e3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80" name="Google Shape;680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87" name="Google Shape;687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94" name="Google Shape;694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3e3d4fa806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00" name="Google Shape;700;g3e3d4fa806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06" name="Google Shape;706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e3c70f50e3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13" name="Google Shape;713;g3e3c70f50e3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20" name="Google Shape;720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e37bbb8be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27" name="Google Shape;727;g3e37bbb8be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33" name="Google Shape;733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3a89dc40f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39" name="Google Shape;739;g3a89dc40f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45" name="Google Shape;745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1" name="Google Shape;751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8" name="Google Shape;758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4" name="Google Shape;764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70" name="Google Shape;770;p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e37bbb8be0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77" name="Google Shape;777;g3e37bbb8be0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84" name="Google Shape;784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3e37bbb8be0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90" name="Google Shape;790;g3e37bbb8be0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96" name="Google Shape;796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03" name="Google Shape;803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10" name="Google Shape;810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17" name="Google Shape;81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4" name="Google Shape;824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3e3d4fa8063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0" name="Google Shape;830;g3e3d4fa806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6" name="Google Shape;836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3e37bbb8be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3" name="Google Shape;843;g3e37bbb8be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e37bbb8be0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9" name="Google Shape;849;g3e37bbb8be0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3e37bbb8be0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5" name="Google Shape;855;g3e37bbb8be0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3e3c70f50e3_0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2" name="Google Shape;862;g3e3c70f50e3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3e37bbb8be0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8" name="Google Shape;868;g3e37bbb8be0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3e37bbb8be0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4" name="Google Shape;874;g3e37bbb8be0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0" name="Google Shape;880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3e3c70f50e3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7" name="Google Shape;887;g3e3c70f50e3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3e37bbb8be0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4" name="Google Shape;894;g3e37bbb8be0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3e37bbb8be0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1" name="Google Shape;901;g3e37bbb8be0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3e37bbb8be0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8" name="Google Shape;908;g3e37bbb8be0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5" name="Google Shape;915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9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9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9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9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0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10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10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0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10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10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10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0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0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template_main5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0" y="381000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152400"/>
            <a:ext cx="91440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7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sz="7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Дан школе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sz="7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,,Ћирило и Методије”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sz="7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			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24.5.2026.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 descr="template_main5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 txBox="1"/>
          <p:nvPr/>
        </p:nvSpPr>
        <p:spPr>
          <a:xfrm>
            <a:off x="0" y="381000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152400" y="152400"/>
            <a:ext cx="8839200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7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sz="7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МЛАЂИ РАЗРЕДИ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sz="7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			</a:t>
            </a: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" descr="Template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0" y="381000"/>
            <a:ext cx="9144000" cy="2769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Мале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олимпијске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игре</a:t>
            </a:r>
            <a:endParaRPr lang="en-US" sz="54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3600" i="0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</a:t>
            </a:r>
            <a:r>
              <a:rPr lang="sr-Cyrl-RS" sz="3600" i="0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разред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sr-Cyrl-R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 такмичење – прво место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sr-Cyrl-RS" sz="2000" i="0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Градско такмичење – треће место</a:t>
            </a:r>
            <a:endParaRPr sz="1050" i="0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161850" y="1634600"/>
            <a:ext cx="2103900" cy="24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190575" y="1810500"/>
            <a:ext cx="2122500" cy="17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Награђени ученици :</a:t>
            </a:r>
          </a:p>
        </p:txBody>
      </p:sp>
      <p:sp>
        <p:nvSpPr>
          <p:cNvPr id="102" name="Google Shape;102;p3"/>
          <p:cNvSpPr txBox="1"/>
          <p:nvPr/>
        </p:nvSpPr>
        <p:spPr>
          <a:xfrm>
            <a:off x="2615349" y="2695492"/>
            <a:ext cx="4952100" cy="365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I-1: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Андреј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Ћурдић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  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Ксенија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Зечевић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I-2: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Анастасија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Виријевић</a:t>
            </a:r>
            <a:endParaRPr sz="1800" b="0" i="0" u="none" strike="noStrike" cap="none" baseline="-250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Times New Roma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Лазар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Вукашиновић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I-3: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Алексеј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Васић</a:t>
            </a:r>
            <a:endParaRPr sz="18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Times New Roma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Нађа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Јеремић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Филип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Коцић</a:t>
            </a:r>
            <a:endParaRPr sz="18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I-4: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Миа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Вишњевац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Павле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Пауновић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endParaRPr sz="1800" b="0" i="0" u="none" strike="noStrike" cap="none" baseline="-250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I-5: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Ана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Јовановић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endParaRPr sz="1800" b="0" i="0" u="none" strike="noStrike" cap="none" baseline="-250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Times New Roma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Касија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Милошевић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endParaRPr sz="1800" b="0" i="0" u="none" strike="noStrike" cap="none" baseline="-250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Times New Roma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Козма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Вујанић</a:t>
            </a:r>
            <a:endParaRPr sz="32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897500" y="828350"/>
            <a:ext cx="5547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6312374" y="2640268"/>
            <a:ext cx="223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Марија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Лазаревић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6327899" y="3242114"/>
            <a:ext cx="223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4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Неда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Јоцић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6327899" y="4741802"/>
            <a:ext cx="2816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Невена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Миловановић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6327899" y="3991958"/>
            <a:ext cx="2677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Слађана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Ковачевић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6328650" y="5461350"/>
            <a:ext cx="223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Јована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Марковић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g3e334373a64_0_0" descr="Template_main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g3e334373a64_0_0"/>
          <p:cNvSpPr txBox="1"/>
          <p:nvPr/>
        </p:nvSpPr>
        <p:spPr>
          <a:xfrm>
            <a:off x="190575" y="1810500"/>
            <a:ext cx="2122500" cy="17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Награђени ученици :</a:t>
            </a:r>
          </a:p>
        </p:txBody>
      </p:sp>
      <p:sp>
        <p:nvSpPr>
          <p:cNvPr id="116" name="Google Shape;116;g3e334373a64_0_0"/>
          <p:cNvSpPr txBox="1"/>
          <p:nvPr/>
        </p:nvSpPr>
        <p:spPr>
          <a:xfrm>
            <a:off x="2647527" y="2705700"/>
            <a:ext cx="4952100" cy="52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II-1:  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Вукашин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Војновић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Давид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Петров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Миња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Миленковић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Нађа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Гуњић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Сташа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Ристић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Хана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Цветковић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II-2:  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Даница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Лојпур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Михаило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Петровић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II-3:  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Исток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Драшко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Лука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Живковић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Симеун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Божић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II-4: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Тијана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Шкргић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e334373a64_0_0"/>
          <p:cNvSpPr txBox="1"/>
          <p:nvPr/>
        </p:nvSpPr>
        <p:spPr>
          <a:xfrm>
            <a:off x="6563739" y="5718574"/>
            <a:ext cx="2233500" cy="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>
                <a:solidFill>
                  <a:schemeClr val="dk1"/>
                </a:solidFill>
                <a:highlight>
                  <a:srgbClr val="FFFFFF"/>
                </a:highlight>
              </a:rPr>
              <a:t>-Милена Зеба (учитељица</a:t>
            </a:r>
            <a:r>
              <a:rPr sz="120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e334373a64_0_0"/>
          <p:cNvSpPr txBox="1"/>
          <p:nvPr/>
        </p:nvSpPr>
        <p:spPr>
          <a:xfrm>
            <a:off x="6563739" y="5041474"/>
            <a:ext cx="223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Милан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Мирић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e334373a64_0_0"/>
          <p:cNvSpPr txBox="1"/>
          <p:nvPr/>
        </p:nvSpPr>
        <p:spPr>
          <a:xfrm>
            <a:off x="6563739" y="4364374"/>
            <a:ext cx="223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Снежана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Ђуровић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e334373a64_0_0"/>
          <p:cNvSpPr txBox="1"/>
          <p:nvPr/>
        </p:nvSpPr>
        <p:spPr>
          <a:xfrm>
            <a:off x="6565935" y="2705700"/>
            <a:ext cx="223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Марија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Вученовић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CB4B8975-43F6-D9DE-3ACB-8FA4BAE51574}"/>
              </a:ext>
            </a:extLst>
          </p:cNvPr>
          <p:cNvSpPr txBox="1"/>
          <p:nvPr/>
        </p:nvSpPr>
        <p:spPr>
          <a:xfrm>
            <a:off x="0" y="381000"/>
            <a:ext cx="91440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Мале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олимпијске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игре</a:t>
            </a:r>
            <a:endParaRPr lang="en-US" sz="54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 </a:t>
            </a:r>
            <a:r>
              <a:rPr lang="sr-Cyrl-RS" sz="3600" i="0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разред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sr-Cyrl-R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 такмичење – прво место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g3e334373a64_0_16" descr="Template_main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3e334373a64_0_16"/>
          <p:cNvSpPr txBox="1"/>
          <p:nvPr/>
        </p:nvSpPr>
        <p:spPr>
          <a:xfrm>
            <a:off x="190575" y="1810500"/>
            <a:ext cx="2122500" cy="17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Награђени ученици :</a:t>
            </a:r>
          </a:p>
        </p:txBody>
      </p:sp>
      <p:sp>
        <p:nvSpPr>
          <p:cNvPr id="128" name="Google Shape;128;g3e334373a64_0_16"/>
          <p:cNvSpPr txBox="1"/>
          <p:nvPr/>
        </p:nvSpPr>
        <p:spPr>
          <a:xfrm>
            <a:off x="2551675" y="2705700"/>
            <a:ext cx="4952100" cy="52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III-1: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Дуња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Антонијевић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Лука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Вукојевић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Наталија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Вучић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Сергеј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Грамић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III-2: 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Марија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Белић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Немања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Ћосић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II-3: 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Ангелина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Вујанић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Коста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Каплановић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III-4: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Данило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Аранђеловић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Јована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Миловић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III-5: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Василије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Виријевић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Ирена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Миловановић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e334373a64_0_16"/>
          <p:cNvSpPr txBox="1"/>
          <p:nvPr/>
        </p:nvSpPr>
        <p:spPr>
          <a:xfrm>
            <a:off x="6549175" y="5679212"/>
            <a:ext cx="223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Тамара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Ђорђевић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e334373a64_0_16"/>
          <p:cNvSpPr txBox="1"/>
          <p:nvPr/>
        </p:nvSpPr>
        <p:spPr>
          <a:xfrm>
            <a:off x="6567687" y="5070844"/>
            <a:ext cx="223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Марија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Петковић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e334373a64_0_16"/>
          <p:cNvSpPr txBox="1"/>
          <p:nvPr/>
        </p:nvSpPr>
        <p:spPr>
          <a:xfrm>
            <a:off x="6613861" y="4489908"/>
            <a:ext cx="2233500" cy="31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Тања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Ћоровић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99;p3">
            <a:extLst>
              <a:ext uri="{FF2B5EF4-FFF2-40B4-BE49-F238E27FC236}">
                <a16:creationId xmlns:a16="http://schemas.microsoft.com/office/drawing/2014/main" id="{858558B3-0DD9-3FA2-A8C4-407E82AB19F0}"/>
              </a:ext>
            </a:extLst>
          </p:cNvPr>
          <p:cNvSpPr txBox="1"/>
          <p:nvPr/>
        </p:nvSpPr>
        <p:spPr>
          <a:xfrm>
            <a:off x="0" y="381000"/>
            <a:ext cx="91440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Мале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олимпијске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игре</a:t>
            </a:r>
            <a:endParaRPr lang="en-US" sz="54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3600" i="0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III </a:t>
            </a:r>
            <a:r>
              <a:rPr lang="sr-Cyrl-RS" sz="3600" i="0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разред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sr-Cyrl-R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 такмичење – прво место</a:t>
            </a:r>
          </a:p>
        </p:txBody>
      </p:sp>
      <p:sp>
        <p:nvSpPr>
          <p:cNvPr id="133" name="Google Shape;133;g3e334373a64_0_16"/>
          <p:cNvSpPr txBox="1"/>
          <p:nvPr/>
        </p:nvSpPr>
        <p:spPr>
          <a:xfrm>
            <a:off x="6625625" y="3833129"/>
            <a:ext cx="223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Адријана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Роксић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33;g3e334373a64_0_16">
            <a:extLst>
              <a:ext uri="{FF2B5EF4-FFF2-40B4-BE49-F238E27FC236}">
                <a16:creationId xmlns:a16="http://schemas.microsoft.com/office/drawing/2014/main" id="{A4B6D71F-7B59-FD9C-84B3-2F6723DD2A8C}"/>
              </a:ext>
            </a:extLst>
          </p:cNvPr>
          <p:cNvSpPr txBox="1"/>
          <p:nvPr/>
        </p:nvSpPr>
        <p:spPr>
          <a:xfrm>
            <a:off x="6625625" y="2886211"/>
            <a:ext cx="223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2600"/>
            </a:pPr>
            <a:r>
              <a:rPr lang="sr-Cyrl-RS" sz="18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-Ј. Пита Михајловић</a:t>
            </a:r>
          </a:p>
          <a:p>
            <a:pPr lvl="0">
              <a:buSzPts val="2600"/>
            </a:pPr>
            <a:r>
              <a:rPr lang="sr-Cyrl-RS" sz="18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(учитељица)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g3e334373a64_0_32" descr="Template_main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3e334373a64_0_32"/>
          <p:cNvSpPr txBox="1"/>
          <p:nvPr/>
        </p:nvSpPr>
        <p:spPr>
          <a:xfrm>
            <a:off x="190575" y="1810500"/>
            <a:ext cx="2122500" cy="17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Награђени ученици :</a:t>
            </a:r>
          </a:p>
        </p:txBody>
      </p:sp>
      <p:sp>
        <p:nvSpPr>
          <p:cNvPr id="141" name="Google Shape;141;g3e334373a64_0_32"/>
          <p:cNvSpPr txBox="1"/>
          <p:nvPr/>
        </p:nvSpPr>
        <p:spPr>
          <a:xfrm>
            <a:off x="2349475" y="2452388"/>
            <a:ext cx="4952100" cy="52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IV-1: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Олга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Пејкић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Станковић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Новак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Перић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IV-2: 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Василиса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Томић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Вук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Перван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-Ђорђе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Миладиновић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Наташа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Липовац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V-3: 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Ђурђа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Пешановић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Лука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Гркинић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Софија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Стојановић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IV-4: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Вера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Секулић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IV-5: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Арон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Вега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Ортиз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-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Миња</a:t>
            </a:r>
            <a:r>
              <a: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Миловановић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e334373a64_0_32"/>
          <p:cNvSpPr txBox="1"/>
          <p:nvPr/>
        </p:nvSpPr>
        <p:spPr>
          <a:xfrm>
            <a:off x="6671799" y="5411637"/>
            <a:ext cx="2508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-Ј.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Радомировић</a:t>
            </a:r>
            <a:endParaRPr sz="18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g3e334373a64_0_32"/>
          <p:cNvSpPr txBox="1"/>
          <p:nvPr/>
        </p:nvSpPr>
        <p:spPr>
          <a:xfrm>
            <a:off x="6635474" y="4816210"/>
            <a:ext cx="223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Наташа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Бисић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3e334373a64_0_32"/>
          <p:cNvSpPr txBox="1"/>
          <p:nvPr/>
        </p:nvSpPr>
        <p:spPr>
          <a:xfrm>
            <a:off x="6635474" y="4237474"/>
            <a:ext cx="2686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Светлана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Мичевски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3e334373a64_0_32"/>
          <p:cNvSpPr txBox="1"/>
          <p:nvPr/>
        </p:nvSpPr>
        <p:spPr>
          <a:xfrm>
            <a:off x="6635475" y="3125950"/>
            <a:ext cx="2233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Дејан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Гигић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e334373a64_0_32"/>
          <p:cNvSpPr txBox="1"/>
          <p:nvPr/>
        </p:nvSpPr>
        <p:spPr>
          <a:xfrm>
            <a:off x="6635474" y="2448850"/>
            <a:ext cx="2407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-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Жаклина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Ивановић</a:t>
            </a:r>
            <a:r>
              <a:rPr sz="1800" dirty="0">
                <a:solidFill>
                  <a:schemeClr val="dk1"/>
                </a:solidFill>
                <a:highlight>
                  <a:srgbClr val="FFFFFF"/>
                </a:highlight>
              </a:rPr>
              <a:t> (</a:t>
            </a:r>
            <a:r>
              <a:rPr sz="1800" dirty="0" err="1">
                <a:solidFill>
                  <a:schemeClr val="dk1"/>
                </a:solidFill>
                <a:highlight>
                  <a:srgbClr val="FFFFFF"/>
                </a:highlight>
              </a:rPr>
              <a:t>учитељица</a:t>
            </a:r>
            <a:r>
              <a:rPr sz="1200" dirty="0">
                <a:solidFill>
                  <a:schemeClr val="dk1"/>
                </a:solidFill>
                <a:highlight>
                  <a:srgbClr val="FFFFFF"/>
                </a:highlight>
              </a:rPr>
              <a:t>)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99;p3">
            <a:extLst>
              <a:ext uri="{FF2B5EF4-FFF2-40B4-BE49-F238E27FC236}">
                <a16:creationId xmlns:a16="http://schemas.microsoft.com/office/drawing/2014/main" id="{87924800-231B-708A-518A-4D9904029987}"/>
              </a:ext>
            </a:extLst>
          </p:cNvPr>
          <p:cNvSpPr txBox="1"/>
          <p:nvPr/>
        </p:nvSpPr>
        <p:spPr>
          <a:xfrm>
            <a:off x="0" y="381000"/>
            <a:ext cx="91440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Мале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олимпијске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игре</a:t>
            </a:r>
            <a:endParaRPr lang="en-US" sz="54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3600" i="0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IV </a:t>
            </a:r>
            <a:r>
              <a:rPr lang="sr-Cyrl-RS" sz="3600" i="0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разред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sr-Cyrl-R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 такмичење – друго место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7" descr="templateuyuy_main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"/>
          <p:cNvSpPr txBox="1"/>
          <p:nvPr/>
        </p:nvSpPr>
        <p:spPr>
          <a:xfrm>
            <a:off x="485525" y="534075"/>
            <a:ext cx="7995000" cy="10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sz="3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Оркестар</a:t>
            </a:r>
          </a:p>
        </p:txBody>
      </p:sp>
      <p:sp>
        <p:nvSpPr>
          <p:cNvPr id="153" name="Google Shape;153;p7"/>
          <p:cNvSpPr txBox="1"/>
          <p:nvPr/>
        </p:nvSpPr>
        <p:spPr>
          <a:xfrm>
            <a:off x="178025" y="1553675"/>
            <a:ext cx="8852700" cy="13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4100"/>
              <a:buFont typeface="Calibri"/>
              <a:buChar char="●"/>
            </a:pPr>
            <a:r>
              <a:rPr sz="2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Једнородни оркестар 4</a:t>
            </a:r>
            <a:r>
              <a:rPr sz="2300" b="0" i="0" u="none" strike="noStrike" cap="none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 </a:t>
            </a:r>
            <a:r>
              <a:rPr sz="2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освојио је прво место на градском и републичком такмичењу.</a:t>
            </a:r>
            <a:endParaRPr sz="4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 txBox="1"/>
          <p:nvPr/>
        </p:nvSpPr>
        <p:spPr>
          <a:xfrm>
            <a:off x="647375" y="2880875"/>
            <a:ext cx="3786900" cy="34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Божана Јанковић</a:t>
            </a: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Василије Дулић </a:t>
            </a: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Василиса Томић</a:t>
            </a: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Вук Перван</a:t>
            </a: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Дамјан Полић</a:t>
            </a: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Ђорђе Миладиновић</a:t>
            </a: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Емилија Лојпур</a:t>
            </a: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Катарина Гурановић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sz="42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4329250" y="2880875"/>
            <a:ext cx="4337400" cy="33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Лана Арсић</a:t>
            </a: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Ленка Антонић</a:t>
            </a: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Лука Перић</a:t>
            </a: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Наташа Липовац</a:t>
            </a: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Огњен Клајић</a:t>
            </a: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Петар Матулић</a:t>
            </a:r>
          </a:p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❖"/>
            </a:pPr>
            <a:r>
              <a:rPr sz="2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Страхиња Ивезић</a:t>
            </a:r>
          </a:p>
        </p:txBody>
      </p:sp>
      <p:sp>
        <p:nvSpPr>
          <p:cNvPr id="156" name="Google Shape;156;p7"/>
          <p:cNvSpPr txBox="1"/>
          <p:nvPr/>
        </p:nvSpPr>
        <p:spPr>
          <a:xfrm>
            <a:off x="1715500" y="6020475"/>
            <a:ext cx="4029900" cy="6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32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Дејан Гигић(учитељ)</a:t>
            </a: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8" descr="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8"/>
          <p:cNvSpPr txBox="1"/>
          <p:nvPr/>
        </p:nvSpPr>
        <p:spPr>
          <a:xfrm>
            <a:off x="1974475" y="178025"/>
            <a:ext cx="4661100" cy="11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sz="3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Оркестар</a:t>
            </a:r>
          </a:p>
        </p:txBody>
      </p:sp>
      <p:sp>
        <p:nvSpPr>
          <p:cNvPr id="163" name="Google Shape;163;p8"/>
          <p:cNvSpPr txBox="1"/>
          <p:nvPr/>
        </p:nvSpPr>
        <p:spPr>
          <a:xfrm>
            <a:off x="388425" y="1051975"/>
            <a:ext cx="8198984" cy="938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Char char="●"/>
            </a:pPr>
            <a:r>
              <a:rPr sz="27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Мешовити</a:t>
            </a:r>
            <a:r>
              <a:rPr sz="27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27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оркестар</a:t>
            </a:r>
            <a:r>
              <a:rPr sz="27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3</a:t>
            </a:r>
            <a:r>
              <a:rPr sz="2700" b="0" i="0" u="none" strike="noStrike" cap="none" baseline="-25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 </a:t>
            </a:r>
            <a:r>
              <a:rPr sz="27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освојио</a:t>
            </a:r>
            <a:r>
              <a:rPr sz="27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27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је</a:t>
            </a:r>
            <a:r>
              <a:rPr sz="27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27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прво</a:t>
            </a:r>
            <a:r>
              <a:rPr sz="27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27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место</a:t>
            </a:r>
            <a:r>
              <a:rPr sz="27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27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sz="27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27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општинском</a:t>
            </a:r>
            <a:r>
              <a:rPr sz="27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sz="27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градском</a:t>
            </a:r>
            <a:r>
              <a:rPr sz="27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27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такмичењу</a:t>
            </a:r>
            <a:r>
              <a:rPr sz="27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4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 txBox="1"/>
          <p:nvPr/>
        </p:nvSpPr>
        <p:spPr>
          <a:xfrm>
            <a:off x="1304235" y="2096841"/>
            <a:ext cx="3010200" cy="40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Авнел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Спенсер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Токер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Василиса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Пикуза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Данило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Лабан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Будишин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Денис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Мустафовић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Димитри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Манасијевић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Дуња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Антонијевић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Ђорђе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Василијевић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Ђурђа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Јовановић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Ива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Фетаховића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Јаков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Драгић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Лука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Вукојевић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 txBox="1"/>
          <p:nvPr/>
        </p:nvSpPr>
        <p:spPr>
          <a:xfrm>
            <a:off x="4466625" y="2096841"/>
            <a:ext cx="3528300" cy="38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Матеја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Ћурдић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Мила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Стефановић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Михаило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Васовић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Наталија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Вучић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Никола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Обрадовић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Огњен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Антонић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Петра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Лековић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Сара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Живојиновић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Сергеј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Грамић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Тамара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Јанковић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Урош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Марковић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❖"/>
            </a:pP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Реља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Несторовић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3</a:t>
            </a:r>
            <a:r>
              <a:rPr sz="1800" b="0" i="0" u="none" strike="noStrike" cap="none" baseline="-25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клавир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оркестар</a:t>
            </a:r>
            <a:r>
              <a:rPr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</p:txBody>
      </p:sp>
      <p:sp>
        <p:nvSpPr>
          <p:cNvPr id="166" name="Google Shape;166;p8"/>
          <p:cNvSpPr txBox="1"/>
          <p:nvPr/>
        </p:nvSpPr>
        <p:spPr>
          <a:xfrm>
            <a:off x="1149075" y="5729150"/>
            <a:ext cx="7557900" cy="6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sz="3200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- Јасмина Пита Михајловић (учитељица)</a:t>
            </a: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g3e3c70f50e3_0_215" descr="template_xx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3e3c70f50e3_0_215"/>
          <p:cNvSpPr txBox="1"/>
          <p:nvPr/>
        </p:nvSpPr>
        <p:spPr>
          <a:xfrm>
            <a:off x="457200" y="274652"/>
            <a:ext cx="4772400" cy="13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Сергеј Момчиловић</a:t>
            </a:r>
            <a:r>
              <a: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- 1/5</a:t>
            </a:r>
          </a:p>
        </p:txBody>
      </p:sp>
      <p:sp>
        <p:nvSpPr>
          <p:cNvPr id="173" name="Google Shape;173;g3e3c70f50e3_0_215"/>
          <p:cNvSpPr txBox="1"/>
          <p:nvPr/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4.место-шах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 место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-шах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Јована Марковић (учитељица)</a:t>
            </a: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3e3c70f50e3_0_128" descr="template_xx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3e3c70f50e3_0_128"/>
          <p:cNvSpPr txBox="1"/>
          <p:nvPr/>
        </p:nvSpPr>
        <p:spPr>
          <a:xfrm>
            <a:off x="457200" y="274652"/>
            <a:ext cx="4772400" cy="13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Илија Радовић - 1/5</a:t>
            </a:r>
          </a:p>
        </p:txBody>
      </p:sp>
      <p:sp>
        <p:nvSpPr>
          <p:cNvPr id="180" name="Google Shape;180;g3e3c70f50e3_0_128"/>
          <p:cNvSpPr txBox="1"/>
          <p:nvPr/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1.место-шах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1. место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-шах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државно такмичење: 3. место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-шах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0" indent="1143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Јована Марковић (учитељица)</a:t>
            </a:r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g3a89dc40fcb_0_5" descr="template_frf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3a89dc40fcb_0_5"/>
          <p:cNvSpPr txBox="1"/>
          <p:nvPr/>
        </p:nvSpPr>
        <p:spPr>
          <a:xfrm>
            <a:off x="443450" y="474025"/>
            <a:ext cx="6896100" cy="14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Борис Миленковић - 2/4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a89dc40fcb_0_5"/>
          <p:cNvSpPr txBox="1"/>
          <p:nvPr/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1.</a:t>
            </a:r>
            <a:r>
              <a:rPr lang="sr-Cyrl-R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место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</a:t>
            </a:r>
            <a:r>
              <a:rPr lang="sr-Cyrl-R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ЂАЧК</a:t>
            </a:r>
            <a:r>
              <a:rPr lang="sr-Cyrl-R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</a:t>
            </a:r>
            <a:r>
              <a:rPr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ПЕСНИЧК</a:t>
            </a:r>
            <a:r>
              <a:rPr lang="sr-Cyrl-RS"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</a:t>
            </a:r>
            <a:r>
              <a:rPr sz="2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СУСРЕТ</a:t>
            </a:r>
            <a:r>
              <a:rPr lang="sr-Cyrl-RS" sz="2800" dirty="0">
                <a:latin typeface="Calibri"/>
                <a:ea typeface="Calibri"/>
                <a:cs typeface="Calibri"/>
                <a:sym typeface="Calibri"/>
              </a:rPr>
              <a:t>И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Милена</a:t>
            </a:r>
            <a:r>
              <a:rPr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Зеба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учитељица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</p:txBody>
      </p: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g3a89dc40fcb_0_24" descr="template_main5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3a89dc40fcb_0_24"/>
          <p:cNvSpPr txBox="1"/>
          <p:nvPr/>
        </p:nvSpPr>
        <p:spPr>
          <a:xfrm>
            <a:off x="934300" y="245075"/>
            <a:ext cx="7290600" cy="10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Јасна Зековић - 2/1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3a89dc40fcb_0_24"/>
          <p:cNvSpPr txBox="1"/>
          <p:nvPr/>
        </p:nvSpPr>
        <p:spPr>
          <a:xfrm>
            <a:off x="457200" y="1600200"/>
            <a:ext cx="85182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1. место - кенгур без граница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Марија Вученовић (учитељица)</a:t>
            </a:r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3a89dc40fcb_0_12" descr="template_frf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3a89dc40fcb_0_12"/>
          <p:cNvSpPr txBox="1"/>
          <p:nvPr/>
        </p:nvSpPr>
        <p:spPr>
          <a:xfrm>
            <a:off x="443450" y="474025"/>
            <a:ext cx="6896100" cy="14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Петра Мартон - 3/3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a89dc40fcb_0_12"/>
          <p:cNvSpPr txBox="1"/>
          <p:nvPr/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342900">
              <a:buSzPts val="3200"/>
              <a:buFont typeface="Arial"/>
              <a:buChar char="•"/>
            </a:pP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sr-Cyrl-R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место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</a:t>
            </a:r>
            <a:r>
              <a:rPr lang="sr-Cyrl-RS" sz="2800" dirty="0">
                <a:latin typeface="Calibri"/>
                <a:ea typeface="Calibri"/>
                <a:cs typeface="Calibri"/>
                <a:sym typeface="Calibri"/>
              </a:rPr>
              <a:t> ЂАЧКИ ПЕСНИЧКИ СУСРЕТИ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Тања</a:t>
            </a:r>
            <a:r>
              <a:rPr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Ћоровић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учитељица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3a89dc40fcb_0_18" descr="template_frf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3a89dc40fcb_0_18"/>
          <p:cNvSpPr txBox="1"/>
          <p:nvPr/>
        </p:nvSpPr>
        <p:spPr>
          <a:xfrm>
            <a:off x="443450" y="474025"/>
            <a:ext cx="6896100" cy="14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Петар Мишић - 3/3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3a89dc40fcb_0_18"/>
          <p:cNvSpPr txBox="1"/>
          <p:nvPr/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342900">
              <a:buSzPts val="3200"/>
              <a:buFont typeface="Arial"/>
              <a:buChar char="•"/>
            </a:pP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sr-Cyrl-R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место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</a:t>
            </a:r>
            <a:r>
              <a:rPr lang="sr-Cyrl-RS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r-Cyrl-RS" sz="2800" dirty="0">
                <a:latin typeface="Calibri"/>
                <a:ea typeface="Calibri"/>
                <a:cs typeface="Calibri"/>
                <a:sym typeface="Calibri"/>
              </a:rPr>
              <a:t>ЂАЧКИ ПЕСНИЧКИ СУСРЕТИ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00" dirty="0" err="1">
                <a:latin typeface="Calibri"/>
                <a:ea typeface="Calibri"/>
                <a:cs typeface="Calibri"/>
                <a:sym typeface="Calibri"/>
              </a:rPr>
              <a:t>Тања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latin typeface="Calibri"/>
                <a:ea typeface="Calibri"/>
                <a:cs typeface="Calibri"/>
                <a:sym typeface="Calibri"/>
              </a:rPr>
              <a:t>Ћоровић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учитељица</a:t>
            </a:r>
            <a:r>
              <a:rPr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</p:txBody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g3e3c70f50e3_0_221" descr="template_xx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g3e3c70f50e3_0_221"/>
          <p:cNvSpPr txBox="1"/>
          <p:nvPr/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похвала</a:t>
            </a: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-шах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место (пласман на државно)-шах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Марија Петковић</a:t>
            </a: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(учитељица)</a:t>
            </a:r>
          </a:p>
        </p:txBody>
      </p:sp>
      <p:sp>
        <p:nvSpPr>
          <p:cNvPr id="215" name="Google Shape;215;g3e3c70f50e3_0_221"/>
          <p:cNvSpPr txBox="1"/>
          <p:nvPr/>
        </p:nvSpPr>
        <p:spPr>
          <a:xfrm>
            <a:off x="732875" y="305276"/>
            <a:ext cx="4634400" cy="12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Виктор Вукотић - 3/4</a:t>
            </a:r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g3e3c70f50e3_0_228" descr="template_xx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g3e3c70f50e3_0_228"/>
          <p:cNvSpPr txBox="1"/>
          <p:nvPr/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место</a:t>
            </a: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-шах</a:t>
            </a:r>
          </a:p>
          <a:p>
            <a:pPr marL="3429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Андријана Роксић</a:t>
            </a: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(учитељица)</a:t>
            </a:r>
          </a:p>
        </p:txBody>
      </p:sp>
      <p:sp>
        <p:nvSpPr>
          <p:cNvPr id="222" name="Google Shape;222;g3e3c70f50e3_0_228"/>
          <p:cNvSpPr txBox="1"/>
          <p:nvPr/>
        </p:nvSpPr>
        <p:spPr>
          <a:xfrm>
            <a:off x="457200" y="274650"/>
            <a:ext cx="5200500" cy="11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Лука Чекановић - 3/2</a:t>
            </a:r>
          </a:p>
        </p:txBody>
      </p:sp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9" descr="template_main5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9"/>
          <p:cNvSpPr txBox="1"/>
          <p:nvPr/>
        </p:nvSpPr>
        <p:spPr>
          <a:xfrm>
            <a:off x="319350" y="28996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Ива Фетаховић - 3/1</a:t>
            </a:r>
          </a:p>
        </p:txBody>
      </p:sp>
      <p:sp>
        <p:nvSpPr>
          <p:cNvPr id="229" name="Google Shape;229;p9"/>
          <p:cNvSpPr txBox="1"/>
          <p:nvPr/>
        </p:nvSpPr>
        <p:spPr>
          <a:xfrm>
            <a:off x="457200" y="1600200"/>
            <a:ext cx="85029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1.место, математика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1.место,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Јасмина Пита Михајловић (учитељица)</a:t>
            </a:r>
          </a:p>
        </p:txBody>
      </p:sp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g3e3c70f50e3_0_9" descr="template_main5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3e3c70f50e3_0_9"/>
          <p:cNvSpPr txBox="1"/>
          <p:nvPr/>
        </p:nvSpPr>
        <p:spPr>
          <a:xfrm>
            <a:off x="934300" y="245075"/>
            <a:ext cx="7290600" cy="10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Урош Марковић - 3/1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3e3c70f50e3_0_9"/>
          <p:cNvSpPr txBox="1"/>
          <p:nvPr/>
        </p:nvSpPr>
        <p:spPr>
          <a:xfrm>
            <a:off x="457200" y="1600200"/>
            <a:ext cx="85182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1.место,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Јасмина Пита Михајловић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(учитељица)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 - кенгур без граница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Јасмина Пита Михајловић (учитељица)</a:t>
            </a:r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</p:txBody>
      </p:sp>
    </p:spTree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g3e3c70f50e3_0_16" descr="template_main5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3e3c70f50e3_0_16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Тамара Јанковић - 3/1</a:t>
            </a:r>
          </a:p>
        </p:txBody>
      </p:sp>
      <p:sp>
        <p:nvSpPr>
          <p:cNvPr id="243" name="Google Shape;243;g3e3c70f50e3_0_16"/>
          <p:cNvSpPr txBox="1"/>
          <p:nvPr/>
        </p:nvSpPr>
        <p:spPr>
          <a:xfrm>
            <a:off x="457200" y="1600200"/>
            <a:ext cx="85950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1.место,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Јасмина Пита Михајловић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(учитељица)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g3e3c70f50e3_0_23" descr="template_main5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3e3c70f50e3_0_23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Мила Стефановић - 3/1</a:t>
            </a:r>
          </a:p>
        </p:txBody>
      </p:sp>
      <p:sp>
        <p:nvSpPr>
          <p:cNvPr id="250" name="Google Shape;250;g3e3c70f50e3_0_23"/>
          <p:cNvSpPr txBox="1"/>
          <p:nvPr/>
        </p:nvSpPr>
        <p:spPr>
          <a:xfrm>
            <a:off x="245100" y="1569575"/>
            <a:ext cx="8441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Јасмина Пита Михајловић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(учитељица)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g3e3c70f50e3_0_30" descr="template_main5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3e3c70f50e3_0_30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Матеја Ћурдић - 3/1</a:t>
            </a:r>
          </a:p>
        </p:txBody>
      </p:sp>
      <p:sp>
        <p:nvSpPr>
          <p:cNvPr id="257" name="Google Shape;257;g3e3c70f50e3_0_30"/>
          <p:cNvSpPr txBox="1"/>
          <p:nvPr/>
        </p:nvSpPr>
        <p:spPr>
          <a:xfrm>
            <a:off x="457200" y="1600200"/>
            <a:ext cx="8686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Јасмина Пита Михајловић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(учитељица)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g3e3c70f50e3_0_47" descr="temlklplate_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3e3c70f50e3_0_47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Ђурђа Јовановић - 3/1</a:t>
            </a:r>
          </a:p>
        </p:txBody>
      </p:sp>
      <p:sp>
        <p:nvSpPr>
          <p:cNvPr id="264" name="Google Shape;264;g3e3c70f50e3_0_47"/>
          <p:cNvSpPr txBox="1"/>
          <p:nvPr/>
        </p:nvSpPr>
        <p:spPr>
          <a:xfrm>
            <a:off x="1455075" y="1700150"/>
            <a:ext cx="7231500" cy="44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Јасмина Пита Михајловић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(учитељица)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g3e3c70f50e3_0_54" descr="temlklplate_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3e3c70f50e3_0_54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Петар Дашић - 3/2</a:t>
            </a:r>
          </a:p>
        </p:txBody>
      </p:sp>
      <p:sp>
        <p:nvSpPr>
          <p:cNvPr id="271" name="Google Shape;271;g3e3c70f50e3_0_54"/>
          <p:cNvSpPr txBox="1"/>
          <p:nvPr/>
        </p:nvSpPr>
        <p:spPr>
          <a:xfrm>
            <a:off x="1332550" y="1546975"/>
            <a:ext cx="7354200" cy="45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Андријана Роксић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(учитељица)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g3e3c70f50e3_0_61" descr="temlklplate_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g3e3c70f50e3_0_61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</a:t>
            </a:r>
            <a:r>
              <a:rPr lang="sr-Cyrl-RS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</a:t>
            </a:r>
            <a:r>
              <a:rPr sz="4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ефан</a:t>
            </a:r>
            <a:r>
              <a:rPr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4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Максимовић</a:t>
            </a:r>
            <a:r>
              <a:rPr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- 3/3</a:t>
            </a:r>
          </a:p>
        </p:txBody>
      </p:sp>
      <p:sp>
        <p:nvSpPr>
          <p:cNvPr id="278" name="Google Shape;278;g3e3c70f50e3_0_61"/>
          <p:cNvSpPr txBox="1"/>
          <p:nvPr/>
        </p:nvSpPr>
        <p:spPr>
          <a:xfrm>
            <a:off x="1286600" y="1623550"/>
            <a:ext cx="7400100" cy="44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 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похвала,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Тања Ћоровић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(учитељица)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g3e3c70f50e3_0_68" descr="temlklplate_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g3e3c70f50e3_0_68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Вукашин Панић - 3/4</a:t>
            </a:r>
          </a:p>
        </p:txBody>
      </p:sp>
      <p:sp>
        <p:nvSpPr>
          <p:cNvPr id="285" name="Google Shape;285;g3e3c70f50e3_0_68"/>
          <p:cNvSpPr txBox="1"/>
          <p:nvPr/>
        </p:nvSpPr>
        <p:spPr>
          <a:xfrm>
            <a:off x="1225325" y="1600200"/>
            <a:ext cx="7461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 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 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Марија Петковић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(учитељица)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g3e3c70f50e3_0_75" descr="temlklplate_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g3e3c70f50e3_0_75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Анна Хорјушина - 4/1</a:t>
            </a:r>
          </a:p>
        </p:txBody>
      </p:sp>
      <p:sp>
        <p:nvSpPr>
          <p:cNvPr id="299" name="Google Shape;299;g3e3c70f50e3_0_75"/>
          <p:cNvSpPr txBox="1"/>
          <p:nvPr/>
        </p:nvSpPr>
        <p:spPr>
          <a:xfrm>
            <a:off x="1439750" y="1600200"/>
            <a:ext cx="72471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2.место,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Жаклина Ивановић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(учитељица)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2" descr="template_main5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2"/>
          <p:cNvSpPr txBox="1"/>
          <p:nvPr/>
        </p:nvSpPr>
        <p:spPr>
          <a:xfrm>
            <a:off x="0" y="381000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2"/>
          <p:cNvSpPr txBox="1"/>
          <p:nvPr/>
        </p:nvSpPr>
        <p:spPr>
          <a:xfrm>
            <a:off x="152400" y="152400"/>
            <a:ext cx="8839200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7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sz="7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СТАРИЈИ РАЗРЕДИ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sz="7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			</a:t>
            </a: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40" descr="template_zz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40"/>
          <p:cNvSpPr txBox="1"/>
          <p:nvPr/>
        </p:nvSpPr>
        <p:spPr>
          <a:xfrm>
            <a:off x="152400" y="304800"/>
            <a:ext cx="89916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Мила Смиљковић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</a:p>
        </p:txBody>
      </p:sp>
      <p:sp>
        <p:nvSpPr>
          <p:cNvPr id="337" name="Google Shape;337;p40"/>
          <p:cNvSpPr txBox="1"/>
          <p:nvPr/>
        </p:nvSpPr>
        <p:spPr>
          <a:xfrm>
            <a:off x="565775" y="2584175"/>
            <a:ext cx="7997100" cy="27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 место - џудо</a:t>
            </a:r>
          </a:p>
        </p:txBody>
      </p:sp>
    </p:spTree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23" descr="template_main5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3"/>
          <p:cNvSpPr txBox="1"/>
          <p:nvPr/>
        </p:nvSpPr>
        <p:spPr>
          <a:xfrm>
            <a:off x="0" y="0"/>
            <a:ext cx="9144000" cy="46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Софија Савић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V/2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 место-српски језик и језичка култура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Мирјана Плавшић Ђорђевић( 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30" descr="templaaate_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0"/>
          <p:cNvSpPr txBox="1"/>
          <p:nvPr/>
        </p:nvSpPr>
        <p:spPr>
          <a:xfrm>
            <a:off x="0" y="228600"/>
            <a:ext cx="9013800" cy="43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Нађа Дрљача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V/5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 место-српски језик и језичка култура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Јасмина Станковић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41" descr="template_mfdg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sz="5300" b="1" u="sng">
                <a:latin typeface="Times New Roman"/>
                <a:ea typeface="Times New Roman"/>
                <a:cs typeface="Times New Roman"/>
                <a:sym typeface="Times New Roman"/>
              </a:rPr>
              <a:t>Виолета Руд </a:t>
            </a:r>
            <a:r>
              <a:rPr sz="5400" b="1" u="sng"/>
              <a:t>, V/3</a:t>
            </a:r>
            <a:endParaRPr sz="5400" b="1" u="sng">
              <a:solidFill>
                <a:srgbClr val="E36C09"/>
              </a:solidFill>
            </a:endParaRPr>
          </a:p>
        </p:txBody>
      </p:sp>
      <p:sp>
        <p:nvSpPr>
          <p:cNvPr id="356" name="Google Shape;356;p41"/>
          <p:cNvSpPr txBox="1">
            <a:spLocks noGrp="1"/>
          </p:cNvSpPr>
          <p:nvPr>
            <p:ph type="body" idx="1"/>
          </p:nvPr>
        </p:nvSpPr>
        <p:spPr>
          <a:xfrm>
            <a:off x="152400" y="1600200"/>
            <a:ext cx="8991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t>- општинско такмичење: 4.место-</a:t>
            </a:r>
            <a:r>
              <a:rPr sz="4300"/>
              <a:t>шах</a:t>
            </a:r>
            <a:endParaRPr sz="4300" b="1"/>
          </a:p>
        </p:txBody>
      </p:sp>
    </p:spTree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g3e3a0d9bba2_0_0" descr="template_zzmain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g3e3a0d9bba2_0_0"/>
          <p:cNvSpPr txBox="1"/>
          <p:nvPr/>
        </p:nvSpPr>
        <p:spPr>
          <a:xfrm>
            <a:off x="152400" y="304800"/>
            <a:ext cx="8991600" cy="42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Тифани Токатли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 место - атлетика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Милош Поповић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</a:p>
        </p:txBody>
      </p:sp>
    </p:spTree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6" descr="template_xx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6"/>
          <p:cNvSpPr txBox="1"/>
          <p:nvPr/>
        </p:nvSpPr>
        <p:spPr>
          <a:xfrm>
            <a:off x="377922" y="1229724"/>
            <a:ext cx="8545200" cy="46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Наталија</a:t>
            </a:r>
            <a:r>
              <a:rPr sz="53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Ђурасовић</a:t>
            </a:r>
            <a:r>
              <a:rPr sz="53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1.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место-српски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језик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језичка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култура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1.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место-српски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језик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језичка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култура</a:t>
            </a:r>
            <a:r>
              <a:rPr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sz="3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Јасмина</a:t>
            </a:r>
            <a:r>
              <a:rPr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Станковић</a:t>
            </a:r>
            <a:r>
              <a:rPr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наставик</a:t>
            </a:r>
            <a:r>
              <a:rPr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</p:txBody>
      </p:sp>
    </p:spTree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25" descr="template_main6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5"/>
          <p:cNvSpPr txBox="1"/>
          <p:nvPr/>
        </p:nvSpPr>
        <p:spPr>
          <a:xfrm>
            <a:off x="1676400" y="304800"/>
            <a:ext cx="7162800" cy="6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Вукша Лацмановић 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 место-српски језик и језичка култура</a:t>
            </a: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1. место-српски језик и језичка култура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Јасмина Станковић (наставик)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општинско такмичење: 3.место, математике.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sz="3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Војин Стошић (наставник)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27" descr="template_frf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27"/>
          <p:cNvSpPr txBox="1"/>
          <p:nvPr/>
        </p:nvSpPr>
        <p:spPr>
          <a:xfrm>
            <a:off x="365475" y="0"/>
            <a:ext cx="8535900" cy="51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Хелена Милетић 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 место-српски језик и језичка култура</a:t>
            </a: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место-српски језик и језичка култура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Јасмина Станковић (наставик)</a:t>
            </a:r>
          </a:p>
        </p:txBody>
      </p:sp>
    </p:spTree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24" descr="template_xx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4"/>
          <p:cNvSpPr txBox="1"/>
          <p:nvPr/>
        </p:nvSpPr>
        <p:spPr>
          <a:xfrm>
            <a:off x="304800" y="668479"/>
            <a:ext cx="8839200" cy="52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Алексија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5400" b="1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Аранђеловић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V/4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2.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место-српски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језик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језичка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култура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2.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место-српски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језик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језичка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култура</a:t>
            </a:r>
            <a:r>
              <a:rPr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Мирјана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Плавшић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Ђорђевић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наставник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28" descr="template_frfmain.jpg"/>
          <p:cNvPicPr preferRelativeResize="0"/>
          <p:nvPr/>
        </p:nvPicPr>
        <p:blipFill rotWithShape="1">
          <a:blip r:embed="rId3">
            <a:alphaModFix/>
          </a:blip>
          <a:srcRect b="7629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8"/>
          <p:cNvSpPr txBox="1"/>
          <p:nvPr/>
        </p:nvSpPr>
        <p:spPr>
          <a:xfrm>
            <a:off x="152400" y="0"/>
            <a:ext cx="8839200" cy="62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Николија Шкробоња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V/4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 место-српски језик и језичка култура</a:t>
            </a:r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Мирјана Плавшић Ђорђевић (наставник)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3.место, математика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3.место, математика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	Милена Милановић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29" descr="template_mfdgai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29"/>
          <p:cNvSpPr txBox="1"/>
          <p:nvPr/>
        </p:nvSpPr>
        <p:spPr>
          <a:xfrm>
            <a:off x="0" y="228600"/>
            <a:ext cx="9013800" cy="54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Владана Николић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V/5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општинско такмичење: 3. место-српски језик и језичка култура</a:t>
            </a: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место-српски језик и језичка култура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Јасмина Станковић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31" descr="template_main5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1"/>
          <p:cNvSpPr txBox="1"/>
          <p:nvPr/>
        </p:nvSpPr>
        <p:spPr>
          <a:xfrm>
            <a:off x="0" y="304800"/>
            <a:ext cx="9144000" cy="4739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Гаврило</a:t>
            </a:r>
            <a:r>
              <a:rPr sz="53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Коковић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V/2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4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4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такмичење:3.место-</a:t>
            </a:r>
            <a:r>
              <a:rPr sz="4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4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</a:t>
            </a:r>
            <a:r>
              <a:rPr sz="4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</a:t>
            </a:r>
            <a:endParaRPr sz="4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Милена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Милановић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наставник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32" descr="templakjkjte_internal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2"/>
          <p:cNvSpPr txBox="1"/>
          <p:nvPr/>
        </p:nvSpPr>
        <p:spPr>
          <a:xfrm>
            <a:off x="0" y="381000"/>
            <a:ext cx="91440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Вук Грбић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32"/>
          <p:cNvSpPr txBox="1"/>
          <p:nvPr/>
        </p:nvSpPr>
        <p:spPr>
          <a:xfrm>
            <a:off x="0" y="1990650"/>
            <a:ext cx="9370500" cy="44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3.место-</a:t>
            </a:r>
            <a:r>
              <a: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историја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место-</a:t>
            </a:r>
            <a:r>
              <a: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историја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Ана Ђорђевић (наставник)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3" descr="templakkkte_ml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3"/>
          <p:cNvSpPr txBox="1"/>
          <p:nvPr/>
        </p:nvSpPr>
        <p:spPr>
          <a:xfrm>
            <a:off x="0" y="0"/>
            <a:ext cx="91440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Дуња Антић 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2.место-биологија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1.место-биологија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Жељко Јанковић (наставник)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34" descr="templatse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4"/>
          <p:cNvSpPr txBox="1"/>
          <p:nvPr/>
        </p:nvSpPr>
        <p:spPr>
          <a:xfrm>
            <a:off x="762000" y="228600"/>
            <a:ext cx="8229600" cy="52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Мила Митић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V/1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-општинско такмичење: 3. место-биологија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 место-биологија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Нада Прокић (наставник)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35" descr="template_main6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35"/>
          <p:cNvSpPr txBox="1"/>
          <p:nvPr/>
        </p:nvSpPr>
        <p:spPr>
          <a:xfrm>
            <a:off x="1752600" y="457200"/>
            <a:ext cx="7391400" cy="6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53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Лена Кнежевић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општинско такмичење: 2.место -биологија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 -биологија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Нада Прокић (наставник)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</p:spTree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6" descr="templakjkjte_internal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6"/>
          <p:cNvSpPr txBox="1"/>
          <p:nvPr/>
        </p:nvSpPr>
        <p:spPr>
          <a:xfrm>
            <a:off x="762000" y="228600"/>
            <a:ext cx="8229600" cy="47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Мила Милић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V/3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-општинско такмичење: 3. место-биологија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место-биологија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Нада Прокић (наставник)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37" descr="template_makjkj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37"/>
          <p:cNvSpPr txBox="1"/>
          <p:nvPr/>
        </p:nvSpPr>
        <p:spPr>
          <a:xfrm>
            <a:off x="152400" y="381000"/>
            <a:ext cx="8991600" cy="5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Милош Цвијовић 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V/5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-општинско такмичење: 3. место-биологија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 место-биологија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Нада Прокић (наставник)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38" descr="template_main6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38"/>
          <p:cNvSpPr txBox="1"/>
          <p:nvPr/>
        </p:nvSpPr>
        <p:spPr>
          <a:xfrm>
            <a:off x="1278600" y="0"/>
            <a:ext cx="7865400" cy="58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53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Ерика</a:t>
            </a:r>
            <a:r>
              <a:rPr sz="53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Мила</a:t>
            </a:r>
            <a:r>
              <a:rPr sz="53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Шевић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</a:t>
            </a:r>
            <a:r>
              <a:rPr lang="sr-Cyrl-RS"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54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3.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место-биологија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3.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место-биологија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Нада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Прокић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наставник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</p:spTree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39" descr="template_xx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39"/>
          <p:cNvSpPr txBox="1"/>
          <p:nvPr/>
        </p:nvSpPr>
        <p:spPr>
          <a:xfrm>
            <a:off x="152400" y="304800"/>
            <a:ext cx="8991600" cy="4216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Дуња</a:t>
            </a:r>
            <a:r>
              <a:rPr sz="53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Вучевић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V/3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1.место 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пливање</a:t>
            </a:r>
            <a:endParaRPr lang="sr-Cyrl-R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1.место 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пливање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lang="sr-Cyrl-R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chemeClr val="dk1"/>
              </a:buClr>
              <a:buSzPts val="3200"/>
              <a:buFont typeface="Arial"/>
              <a:buChar char="•"/>
            </a:pPr>
            <a:r>
              <a:rPr lang="ru-RU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републичко такмичење: 1.место - пливање	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57" descr="templaaate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57"/>
          <p:cNvSpPr txBox="1"/>
          <p:nvPr/>
        </p:nvSpPr>
        <p:spPr>
          <a:xfrm>
            <a:off x="228600" y="304800"/>
            <a:ext cx="89154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Олег Обрадовић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VI/1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57"/>
          <p:cNvSpPr txBox="1"/>
          <p:nvPr/>
        </p:nvSpPr>
        <p:spPr>
          <a:xfrm>
            <a:off x="226575" y="2524725"/>
            <a:ext cx="7736100" cy="25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 место- ликовна култура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Татјана Росић ( 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55" descr="templatse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55"/>
          <p:cNvSpPr txBox="1"/>
          <p:nvPr/>
        </p:nvSpPr>
        <p:spPr>
          <a:xfrm>
            <a:off x="990600" y="2209800"/>
            <a:ext cx="8229600" cy="30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Лазар Мешић </a:t>
            </a:r>
            <a:r>
              <a:rPr sz="48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sz="4800" b="1" i="0" u="sng" strike="noStrike" cap="none">
                <a:solidFill>
                  <a:srgbClr val="5F497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48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VI/1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●"/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 место-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физика</a:t>
            </a: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Драгана Ранковић (наставник)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56" descr="template_frf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56"/>
          <p:cNvSpPr txBox="1"/>
          <p:nvPr/>
        </p:nvSpPr>
        <p:spPr>
          <a:xfrm>
            <a:off x="310875" y="170600"/>
            <a:ext cx="8229600" cy="30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Реља Радовановић</a:t>
            </a:r>
            <a:r>
              <a:rPr sz="48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sz="4800" b="1" i="0" u="sng" strike="noStrike" cap="none">
                <a:solidFill>
                  <a:srgbClr val="5F497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48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VI/1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 место-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физика</a:t>
            </a: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Драгана Ранковић (наставник)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58" descr="templatew_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58"/>
          <p:cNvSpPr txBox="1"/>
          <p:nvPr/>
        </p:nvSpPr>
        <p:spPr>
          <a:xfrm>
            <a:off x="0" y="304800"/>
            <a:ext cx="91440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Петар Стојиљковић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VI/2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58"/>
          <p:cNvSpPr txBox="1"/>
          <p:nvPr/>
        </p:nvSpPr>
        <p:spPr>
          <a:xfrm>
            <a:off x="760650" y="2298150"/>
            <a:ext cx="4369800" cy="40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 место - џудо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47" descr="templatew_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47"/>
          <p:cNvSpPr txBox="1"/>
          <p:nvPr/>
        </p:nvSpPr>
        <p:spPr>
          <a:xfrm>
            <a:off x="0" y="304800"/>
            <a:ext cx="6616800" cy="56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Мина Ђурић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VI/2</a:t>
            </a: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34315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општинско такмичење: 3.место-математика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	Милена Милановић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48" descr="templaaate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48"/>
          <p:cNvSpPr txBox="1"/>
          <p:nvPr/>
        </p:nvSpPr>
        <p:spPr>
          <a:xfrm>
            <a:off x="152400" y="457200"/>
            <a:ext cx="86868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Вања Мишић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VI/2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48"/>
          <p:cNvSpPr txBox="1"/>
          <p:nvPr/>
        </p:nvSpPr>
        <p:spPr>
          <a:xfrm>
            <a:off x="420775" y="2023000"/>
            <a:ext cx="8172900" cy="43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општинско такмичење: 3.место-</a:t>
            </a:r>
            <a:r>
              <a: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Милена Милановић (наставник)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 место-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физика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Дејан Трајковић (наставник)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49" descr="template_makjkj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9"/>
          <p:cNvSpPr txBox="1"/>
          <p:nvPr/>
        </p:nvSpPr>
        <p:spPr>
          <a:xfrm>
            <a:off x="0" y="228600"/>
            <a:ext cx="9144000" cy="35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Никола Максимовић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VI/3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општинско такмичење: 3.место-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r>
              <a: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sz="3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Анђела Давковски (наставник)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50" descr="templatew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5400"/>
              <a:buFont typeface="Calibri"/>
              <a:buNone/>
            </a:pPr>
            <a:r>
              <a:rPr sz="5300" b="1" u="sng">
                <a:latin typeface="Times New Roman"/>
                <a:ea typeface="Times New Roman"/>
                <a:cs typeface="Times New Roman"/>
                <a:sym typeface="Times New Roman"/>
              </a:rPr>
              <a:t>Илија Роган</a:t>
            </a:r>
            <a:r>
              <a:rPr sz="5400" b="1" u="sng"/>
              <a:t>, VI/4</a:t>
            </a:r>
          </a:p>
        </p:txBody>
      </p:sp>
      <p:sp>
        <p:nvSpPr>
          <p:cNvPr id="505" name="Google Shape;505;p50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6554700" cy="3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t> општинско такмичење: 2. место,</a:t>
            </a:r>
            <a:r>
              <a:rPr sz="4000"/>
              <a:t> математика</a:t>
            </a:r>
            <a:endParaRPr sz="3600"/>
          </a:p>
          <a:p>
            <a:pPr marL="18288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13716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>Милена Милановић (наставник)</a:t>
            </a:r>
            <a:endParaRPr sz="4400" b="1"/>
          </a:p>
        </p:txBody>
      </p:sp>
    </p:spTree>
  </p:cSld>
  <p:clrMapOvr>
    <a:masterClrMapping/>
  </p:clrMapOvr>
  <p:transition spd="slow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42" descr="template_main5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42"/>
          <p:cNvSpPr txBox="1"/>
          <p:nvPr/>
        </p:nvSpPr>
        <p:spPr>
          <a:xfrm>
            <a:off x="152400" y="228600"/>
            <a:ext cx="8686800" cy="69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Михајло Русић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VI/4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општинско такмичење: 1. место-српски језик и језичка култура</a:t>
            </a: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1. место-српски језик и језичка култура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Соња Радовић (наставник)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rgbClr val="EAFC99"/>
                </a:highlight>
                <a:latin typeface="Calibri"/>
                <a:ea typeface="Calibri"/>
                <a:cs typeface="Calibri"/>
                <a:sym typeface="Calibri"/>
              </a:rPr>
              <a:t> - општинско такмичење: 4.место (пласман на град)- техника и технологија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rgbClr val="EAFC99"/>
                </a:highlight>
                <a:latin typeface="Calibri"/>
                <a:ea typeface="Calibri"/>
                <a:cs typeface="Calibri"/>
                <a:sym typeface="Calibri"/>
              </a:rPr>
              <a:t>    Милан Стојановић (наставник)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p44" descr="template_zz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44"/>
          <p:cNvSpPr txBox="1"/>
          <p:nvPr/>
        </p:nvSpPr>
        <p:spPr>
          <a:xfrm>
            <a:off x="0" y="228600"/>
            <a:ext cx="9144000" cy="6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Лазар Дошлић 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VI/4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општинско такмичење:3. место-српски језик и језичка култура</a:t>
            </a: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место-српски језик и језичка култура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Соња Радовић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3.место- историја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Владислав Лазовић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45" descr="template_main5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45"/>
          <p:cNvSpPr txBox="1"/>
          <p:nvPr/>
        </p:nvSpPr>
        <p:spPr>
          <a:xfrm>
            <a:off x="0" y="381000"/>
            <a:ext cx="9144000" cy="75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Вукадин Пршић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VI/3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општинско такмичење:3. место-српски језик и језичка култура</a:t>
            </a: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место-српски језик и језичка култура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Гордана Трајковић (наставник)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општинско такмичење: 3.место-</a:t>
            </a:r>
            <a:r>
              <a: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</a:t>
            </a:r>
            <a:r>
              <a:rPr lang="sr-Cyrl-RS"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</a:t>
            </a:r>
            <a:r>
              <a: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Анђела Давковски (наставник)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-општинско такмичење: 2. место-биологија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rgbClr val="EAFC99"/>
                </a:highlight>
                <a:latin typeface="Calibri"/>
                <a:ea typeface="Calibri"/>
                <a:cs typeface="Calibri"/>
                <a:sym typeface="Calibri"/>
              </a:rPr>
              <a:t>- градско такмичење: 1. место-биологија</a:t>
            </a: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rgbClr val="EAFC99"/>
                </a:highlight>
                <a:latin typeface="Calibri"/>
                <a:ea typeface="Calibri"/>
                <a:cs typeface="Calibri"/>
                <a:sym typeface="Calibri"/>
              </a:rPr>
              <a:t>Нада Прокић (наставник)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highlight>
                <a:srgbClr val="B6D7A8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46" descr="templateuyuy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6"/>
          <p:cNvSpPr txBox="1"/>
          <p:nvPr/>
        </p:nvSpPr>
        <p:spPr>
          <a:xfrm>
            <a:off x="0" y="304800"/>
            <a:ext cx="9144000" cy="472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Дуња</a:t>
            </a:r>
            <a:r>
              <a:rPr sz="53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Брстина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VI/2</a:t>
            </a: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34315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1.место,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  <a:endParaRPr lang="en-U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"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r>
              <a:rPr lang="ru-RU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Милена Милановић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p51" descr="templakjkjte_internal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51"/>
          <p:cNvSpPr txBox="1"/>
          <p:nvPr/>
        </p:nvSpPr>
        <p:spPr>
          <a:xfrm>
            <a:off x="0" y="381000"/>
            <a:ext cx="8839200" cy="56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Мина Антић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VI/1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-општинско такмичење: 2. место-биологија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 место-биологија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Нада Прокић (наставник)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52" descr="template_mfdg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52"/>
          <p:cNvSpPr txBox="1"/>
          <p:nvPr/>
        </p:nvSpPr>
        <p:spPr>
          <a:xfrm>
            <a:off x="0" y="381000"/>
            <a:ext cx="8839200" cy="56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Вук Стојановић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VI/1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-општинско такмичење: 2. место-биологија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место-биологија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Нада Прокић (наставник)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53" descr="templauyte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53"/>
          <p:cNvSpPr txBox="1"/>
          <p:nvPr/>
        </p:nvSpPr>
        <p:spPr>
          <a:xfrm>
            <a:off x="304800" y="228600"/>
            <a:ext cx="8382000" cy="4801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Лазар</a:t>
            </a:r>
            <a:r>
              <a:rPr sz="53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Никчевић</a:t>
            </a:r>
            <a:r>
              <a:rPr sz="48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VI/2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3.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место-</a:t>
            </a:r>
            <a:r>
              <a:rPr sz="3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физика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2.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место-</a:t>
            </a:r>
            <a:r>
              <a:rPr sz="3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физика</a:t>
            </a:r>
            <a:endParaRPr lang="sr-Cyrl-RS"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"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endParaRPr sz="4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Дејан</a:t>
            </a:r>
            <a:r>
              <a:rPr sz="3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Трајковић</a:t>
            </a:r>
            <a:r>
              <a:rPr sz="3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наставник</a:t>
            </a:r>
            <a:r>
              <a:rPr sz="3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43" descr="templaghjte_main.jpg"/>
          <p:cNvPicPr preferRelativeResize="0"/>
          <p:nvPr/>
        </p:nvPicPr>
        <p:blipFill rotWithShape="1">
          <a:blip r:embed="rId3">
            <a:alphaModFix/>
          </a:blip>
          <a:srcRect t="-16163" b="18383"/>
          <a:stretch/>
        </p:blipFill>
        <p:spPr>
          <a:xfrm>
            <a:off x="-7" y="0"/>
            <a:ext cx="9805157" cy="7353868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43"/>
          <p:cNvSpPr txBox="1"/>
          <p:nvPr/>
        </p:nvSpPr>
        <p:spPr>
          <a:xfrm>
            <a:off x="91900" y="11920"/>
            <a:ext cx="8732700" cy="802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5" tIns="45625" rIns="91275" bIns="456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92"/>
              <a:buFont typeface="Arial"/>
              <a:buNone/>
            </a:pPr>
            <a:r>
              <a:rPr sz="5292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Елена</a:t>
            </a:r>
            <a:r>
              <a:rPr sz="5292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292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Дошлић</a:t>
            </a:r>
            <a:r>
              <a:rPr sz="5292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392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VI/4</a:t>
            </a:r>
            <a:endParaRPr sz="1398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5"/>
              <a:buFont typeface="Arial"/>
              <a:buNone/>
            </a:pPr>
            <a:endParaRPr sz="3195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6504" marR="0" lvl="0" indent="-43114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95"/>
              <a:buFont typeface="Arial"/>
              <a:buChar char="●"/>
            </a:pP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1.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место-српски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језик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језичка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култура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2.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место-српски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језик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језичка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култура</a:t>
            </a:r>
            <a:r>
              <a:rPr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195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650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5"/>
              <a:buFont typeface="Arial"/>
              <a:buNone/>
            </a:pP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sz="3195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Соња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195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Радовић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195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наставник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456504" marR="0" lvl="0" indent="-43114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95"/>
              <a:buFont typeface="Arial"/>
              <a:buChar char="●"/>
            </a:pP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195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195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2.место-математика</a:t>
            </a:r>
          </a:p>
          <a:p>
            <a:pPr marL="456504" marR="0" lvl="0" indent="-431143" algn="l" rtl="0">
              <a:lnSpc>
                <a:spcPct val="100000"/>
              </a:lnSpc>
              <a:spcBef>
                <a:spcPts val="639"/>
              </a:spcBef>
              <a:spcAft>
                <a:spcPts val="0"/>
              </a:spcAft>
              <a:buClr>
                <a:schemeClr val="dk1"/>
              </a:buClr>
              <a:buSzPts val="3195"/>
              <a:buFont typeface="Arial"/>
              <a:buChar char="●"/>
            </a:pP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195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195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2.место		</a:t>
            </a:r>
            <a:r>
              <a:rPr sz="3195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Милена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195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Милановић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195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наставник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796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6504" marR="0" lvl="0" indent="-4314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2.место-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историја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6504" marR="0" lvl="0" indent="-431452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1.место-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историја</a:t>
            </a:r>
          </a:p>
          <a:p>
            <a:pPr marL="45650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5"/>
              <a:buFont typeface="Arial"/>
              <a:buNone/>
            </a:pP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sz="3195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Владислав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195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Лазовић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195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наставник</a:t>
            </a:r>
            <a:r>
              <a:rPr sz="3195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5"/>
              <a:buFont typeface="Arial"/>
              <a:buNone/>
            </a:pPr>
            <a:endParaRPr sz="3195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5"/>
              <a:buFont typeface="Arial"/>
              <a:buNone/>
            </a:pPr>
            <a:endParaRPr sz="3195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Google Shape;558;p54" descr="template_df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5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/>
            </a:br>
            <a:br>
              <a:rPr/>
            </a:br>
            <a:endParaRPr/>
          </a:p>
        </p:txBody>
      </p:sp>
      <p:sp>
        <p:nvSpPr>
          <p:cNvPr id="560" name="Google Shape;560;p54"/>
          <p:cNvSpPr txBox="1"/>
          <p:nvPr/>
        </p:nvSpPr>
        <p:spPr>
          <a:xfrm>
            <a:off x="990600" y="2209800"/>
            <a:ext cx="8229600" cy="43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Димитрије Војновић </a:t>
            </a:r>
            <a:r>
              <a:rPr sz="48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sz="4800" b="1" i="0" u="sng" strike="noStrike" cap="none">
                <a:solidFill>
                  <a:srgbClr val="5F497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48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VI/1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 место-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физика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место-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физика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државно такмичење: 3. место-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физика</a:t>
            </a: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Драгана Ранковић (наставник)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70" descr="templatew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10886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7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5400"/>
              <a:buFont typeface="Calibri"/>
              <a:buNone/>
            </a:pPr>
            <a:r>
              <a:rPr sz="5300" b="1" u="sng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Маша Савић</a:t>
            </a:r>
            <a:r>
              <a:rPr sz="5400" b="1" u="sng">
                <a:solidFill>
                  <a:srgbClr val="E36C09"/>
                </a:solidFill>
              </a:rPr>
              <a:t>, VII/1</a:t>
            </a:r>
          </a:p>
        </p:txBody>
      </p:sp>
      <p:sp>
        <p:nvSpPr>
          <p:cNvPr id="567" name="Google Shape;567;p70"/>
          <p:cNvSpPr txBox="1">
            <a:spLocks noGrp="1"/>
          </p:cNvSpPr>
          <p:nvPr>
            <p:ph type="body" idx="1"/>
          </p:nvPr>
        </p:nvSpPr>
        <p:spPr>
          <a:xfrm>
            <a:off x="0" y="1600201"/>
            <a:ext cx="9144000" cy="3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t>- општинско такмичење: 3. место-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sz="3500"/>
              <a:t>француски  језик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500"/>
              <a:t>	</a:t>
            </a:r>
            <a:r>
              <a:rPr sz="2800"/>
              <a:t>Мирјана Ристић (наставник)</a:t>
            </a:r>
            <a:endParaRPr sz="3600"/>
          </a:p>
          <a:p>
            <a:pPr marL="342900" lvl="0" indent="-3429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/>
          </a:p>
          <a:p>
            <a:pPr marL="342900" lvl="0" indent="-342900" algn="l" rtl="0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endParaRPr sz="4400" b="1"/>
          </a:p>
        </p:txBody>
      </p:sp>
    </p:spTree>
  </p:cSld>
  <p:clrMapOvr>
    <a:masterClrMapping/>
  </p:clrMapOvr>
  <p:transition spd="slow">
    <p:push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" name="Google Shape;572;p69" descr="templateuyuy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69"/>
          <p:cNvSpPr txBox="1"/>
          <p:nvPr/>
        </p:nvSpPr>
        <p:spPr>
          <a:xfrm>
            <a:off x="0" y="304800"/>
            <a:ext cx="91440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Дуња</a:t>
            </a:r>
            <a:r>
              <a:rPr sz="53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Јосимовић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VII/1</a:t>
            </a: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69"/>
          <p:cNvSpPr txBox="1"/>
          <p:nvPr/>
        </p:nvSpPr>
        <p:spPr>
          <a:xfrm>
            <a:off x="382275" y="1957250"/>
            <a:ext cx="8624100" cy="3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3.место-енглески језик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Јована Стојилковић Ивковић (наставник)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Google Shape;579;p68" descr="templaaate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68"/>
          <p:cNvSpPr txBox="1"/>
          <p:nvPr/>
        </p:nvSpPr>
        <p:spPr>
          <a:xfrm>
            <a:off x="228600" y="304800"/>
            <a:ext cx="8915400" cy="31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Лена Трнавац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VII/2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 такмичење: 2. место-</a:t>
            </a: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Данијела Веселиновић (наставник)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79" descr="templateuyuy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79"/>
          <p:cNvSpPr txBox="1"/>
          <p:nvPr/>
        </p:nvSpPr>
        <p:spPr>
          <a:xfrm>
            <a:off x="0" y="304800"/>
            <a:ext cx="91440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4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Лана Милутиновић 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VII/2</a:t>
            </a: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-општинско такмичење:3.место-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ликовн</a:t>
            </a: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култур</a:t>
            </a: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Татјана Росић ( наставник)</a:t>
            </a: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g3e3a0d9bba2_0_11" descr="templatse_main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g3e3a0d9bba2_0_11"/>
          <p:cNvSpPr txBox="1"/>
          <p:nvPr/>
        </p:nvSpPr>
        <p:spPr>
          <a:xfrm>
            <a:off x="1371600" y="457200"/>
            <a:ext cx="77724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Дуња Клебечко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g3e3a0d9bba2_0_11"/>
          <p:cNvSpPr txBox="1"/>
          <p:nvPr/>
        </p:nvSpPr>
        <p:spPr>
          <a:xfrm>
            <a:off x="2110150" y="2033700"/>
            <a:ext cx="6896100" cy="27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 такмичење: 3. место- </a:t>
            </a: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Ђачки песнички сусрети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Мирјана Плавшић Ђорђевић </a:t>
            </a: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(наставник)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75" descr="template_makjkj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75"/>
          <p:cNvSpPr txBox="1"/>
          <p:nvPr/>
        </p:nvSpPr>
        <p:spPr>
          <a:xfrm>
            <a:off x="152400" y="381000"/>
            <a:ext cx="8991600" cy="24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Вишња Јовановић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75"/>
          <p:cNvSpPr txBox="1"/>
          <p:nvPr/>
        </p:nvSpPr>
        <p:spPr>
          <a:xfrm>
            <a:off x="565500" y="1865500"/>
            <a:ext cx="8165400" cy="41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 место-географија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Тамара Грујичић (наставник)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-општинско такмичење: 2. место-хемија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место-хемија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Драгана Арсеновић (наставник)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60" descr="templaaate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60"/>
          <p:cNvSpPr txBox="1"/>
          <p:nvPr/>
        </p:nvSpPr>
        <p:spPr>
          <a:xfrm>
            <a:off x="228600" y="396700"/>
            <a:ext cx="8915400" cy="61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 Иванчев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VII/2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3.место-</a:t>
            </a: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3.место-</a:t>
            </a: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</a:p>
          <a:p>
            <a:pPr marL="2286000" marR="0" lvl="4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Char char="○"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Данијела Веселиновић (наставник)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 место</a:t>
            </a: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-француски језик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1. место</a:t>
            </a: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-француски језик</a:t>
            </a:r>
          </a:p>
          <a:p>
            <a:pPr marL="2286000" marR="0" lvl="4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Char char="○"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Данијела Спасојевић (наставник)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rgbClr val="F3F3F3"/>
                </a:highlight>
                <a:latin typeface="Calibri"/>
                <a:ea typeface="Calibri"/>
                <a:cs typeface="Calibri"/>
                <a:sym typeface="Calibri"/>
              </a:rPr>
              <a:t>- општинско такмичење: 2.место</a:t>
            </a:r>
            <a:r>
              <a:rPr sz="2900" b="0" i="0" u="none" strike="noStrike" cap="none">
                <a:solidFill>
                  <a:schemeClr val="dk1"/>
                </a:solidFill>
                <a:highlight>
                  <a:srgbClr val="F3F3F3"/>
                </a:highlight>
                <a:latin typeface="Calibri"/>
                <a:ea typeface="Calibri"/>
                <a:cs typeface="Calibri"/>
                <a:sym typeface="Calibri"/>
              </a:rPr>
              <a:t>-географија</a:t>
            </a:r>
            <a:endParaRPr sz="3200" b="0" i="0" u="none" strike="noStrike" cap="none">
              <a:solidFill>
                <a:schemeClr val="dk1"/>
              </a:solidFill>
              <a:highlight>
                <a:srgbClr val="F3F3F3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rgbClr val="F3F3F3"/>
                </a:highlight>
                <a:latin typeface="Calibri"/>
                <a:ea typeface="Calibri"/>
                <a:cs typeface="Calibri"/>
                <a:sym typeface="Calibri"/>
              </a:rPr>
              <a:t>- градско такмичење: 3. место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sz="2900" b="0" i="0" u="none" strike="noStrike" cap="none">
                <a:solidFill>
                  <a:schemeClr val="dk1"/>
                </a:solidFill>
                <a:highlight>
                  <a:srgbClr val="F3F3F3"/>
                </a:highlight>
                <a:latin typeface="Calibri"/>
                <a:ea typeface="Calibri"/>
                <a:cs typeface="Calibri"/>
                <a:sym typeface="Calibri"/>
              </a:rPr>
              <a:t>-географија</a:t>
            </a:r>
          </a:p>
          <a:p>
            <a:pPr marL="2286000" marR="0" lvl="4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Char char="○"/>
            </a:pPr>
            <a:r>
              <a:rPr sz="2900" b="0" i="0" u="none" strike="noStrike" cap="none">
                <a:solidFill>
                  <a:schemeClr val="dk1"/>
                </a:solidFill>
                <a:highlight>
                  <a:srgbClr val="F3F3F3"/>
                </a:highlight>
                <a:latin typeface="Calibri"/>
                <a:ea typeface="Calibri"/>
                <a:cs typeface="Calibri"/>
                <a:sym typeface="Calibri"/>
              </a:rPr>
              <a:t>Данијела Ћирковић (наставник)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61" descr="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61"/>
          <p:cNvSpPr txBox="1"/>
          <p:nvPr/>
        </p:nvSpPr>
        <p:spPr>
          <a:xfrm>
            <a:off x="152400" y="533400"/>
            <a:ext cx="8839200" cy="4908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sz="4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 Иванчев</a:t>
            </a:r>
            <a:r>
              <a:rPr sz="43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VII/2</a:t>
            </a:r>
            <a:endParaRPr sz="4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35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●"/>
            </a:pPr>
            <a:r>
              <a: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3.место- историја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Владислав Лазовић (наставник)</a:t>
            </a: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sz="2600" b="0" i="0" u="none" strike="noStrike" cap="none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- општинско такмичење: 3. место- књижевна олимпијада</a:t>
            </a:r>
          </a:p>
          <a:p>
            <a:pPr marL="457200" marR="0" lvl="0" indent="-393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sz="2600" b="0" i="0" u="none" strike="noStrike" cap="none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- градско такмичење: </a:t>
            </a:r>
            <a:r>
              <a:rPr lang="sr-Cyrl-RS" sz="2600" b="0" i="0" u="none" strike="noStrike" cap="none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sz="2600" b="0" i="0" u="none" strike="noStrike" cap="none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. место - књижевна олимпијада</a:t>
            </a:r>
          </a:p>
          <a:p>
            <a:pPr marL="9144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sz="2600" b="0" i="0" u="none" strike="noStrike" cap="none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Мирјана Плавшић Ђорђевић (наставник)</a:t>
            </a:r>
          </a:p>
          <a:p>
            <a:pPr marL="9144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sz="2600" b="0" i="0" u="none" strike="noStrike" cap="none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 -општинско такмичење: 3. место-биологија</a:t>
            </a:r>
          </a:p>
          <a:p>
            <a:pPr marL="914400" marR="0" lvl="0" indent="-393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sz="2600" b="0" i="0" u="none" strike="noStrike" cap="none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- градско такмичење: 3. место-биологија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2600" b="0" i="0" u="none" strike="noStrike" cap="none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			Жељко Јанковић (наставник)</a:t>
            </a:r>
          </a:p>
          <a:p>
            <a:pPr lvl="0" algn="ctr">
              <a:buSzPts val="3200"/>
            </a:pPr>
            <a:r>
              <a:rPr lang="sr-Cyrl-RS" sz="2600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(пласман на државно)</a:t>
            </a:r>
            <a:endParaRPr sz="2600" b="1" i="0" u="sng" strike="noStrike" cap="none">
              <a:solidFill>
                <a:schemeClr val="dk1"/>
              </a:solidFill>
              <a:highlight>
                <a:srgbClr val="DD9FD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g3e3d4fa8063_0_0" descr="templaaate_main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g3e3d4fa8063_0_0"/>
          <p:cNvSpPr txBox="1"/>
          <p:nvPr/>
        </p:nvSpPr>
        <p:spPr>
          <a:xfrm>
            <a:off x="228049" y="1886925"/>
            <a:ext cx="7174699" cy="327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такмичење:2.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место-српски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језик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језичка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култура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1.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место</a:t>
            </a:r>
            <a:r>
              <a:rPr lang="sr-Cyrl-R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српски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језик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језичка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култура</a:t>
            </a:r>
            <a:endParaRPr lang="sr-Cyrl-R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</a:pPr>
            <a:r>
              <a:rPr lang="sr-Cyrl-R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државно такмичење: 1. место -  српски језик и језичка култура</a:t>
            </a:r>
            <a:endParaRPr lang="sr-Cyrl-R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sr-Cyrl-RS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Мирјана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Плавшић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Ђорђевић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g3e3d4fa8063_0_0"/>
          <p:cNvSpPr txBox="1"/>
          <p:nvPr/>
        </p:nvSpPr>
        <p:spPr>
          <a:xfrm>
            <a:off x="228600" y="396700"/>
            <a:ext cx="8915400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 Иванчев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VII/2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2900" b="0" i="0" u="none" strike="noStrike" cap="none">
              <a:solidFill>
                <a:schemeClr val="dk1"/>
              </a:solidFill>
              <a:highlight>
                <a:srgbClr val="F3F3F3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64" descr="templatew_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64"/>
          <p:cNvSpPr txBox="1"/>
          <p:nvPr/>
        </p:nvSpPr>
        <p:spPr>
          <a:xfrm>
            <a:off x="0" y="304800"/>
            <a:ext cx="91440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Сашка Ковачић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64"/>
          <p:cNvSpPr txBox="1"/>
          <p:nvPr/>
        </p:nvSpPr>
        <p:spPr>
          <a:xfrm>
            <a:off x="112175" y="1443900"/>
            <a:ext cx="6050100" cy="49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 место- књижевна олимпијада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место- књижевна олимпијада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Јасмина Станковић (наставник)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 такмичење:3. место-српски језик и језичка култура</a:t>
            </a:r>
          </a:p>
          <a:p>
            <a:pPr marL="457200" marR="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 место-српски језик и језичка култура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Јасмина Станковић (наставник)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 место-француски језик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Мирјана Ристић (наставник)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" name="Google Shape;631;p66" descr="templatse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66"/>
          <p:cNvSpPr txBox="1"/>
          <p:nvPr/>
        </p:nvSpPr>
        <p:spPr>
          <a:xfrm>
            <a:off x="1371600" y="457200"/>
            <a:ext cx="77724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Јован Милановић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66"/>
          <p:cNvSpPr txBox="1"/>
          <p:nvPr/>
        </p:nvSpPr>
        <p:spPr>
          <a:xfrm>
            <a:off x="2110150" y="2033700"/>
            <a:ext cx="6896100" cy="27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1.место-</a:t>
            </a: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3.место-</a:t>
            </a: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Данијела Веселиновић (наставник)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Google Shape;638;p67" descr="Template_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6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1887"/>
              <a:buFont typeface="Calibri"/>
              <a:buNone/>
            </a:pPr>
            <a:r>
              <a:rPr sz="5300" b="1" u="sng">
                <a:latin typeface="Times New Roman"/>
                <a:ea typeface="Times New Roman"/>
                <a:cs typeface="Times New Roman"/>
                <a:sym typeface="Times New Roman"/>
              </a:rPr>
              <a:t>Наталија Манасијевић</a:t>
            </a:r>
            <a:r>
              <a:rPr sz="5400" b="1" u="sng"/>
              <a:t>, VII/5</a:t>
            </a:r>
          </a:p>
        </p:txBody>
      </p:sp>
      <p:sp>
        <p:nvSpPr>
          <p:cNvPr id="640" name="Google Shape;640;p67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91440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t>- општинско такмичење: 2. место- енглески језик</a:t>
            </a:r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t>- градско такмичење: 3. место- енглески језик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>	 Јована Стојилковић Ивковић (наставник)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Google Shape;645;p72" descr="templauyte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72"/>
          <p:cNvSpPr txBox="1"/>
          <p:nvPr/>
        </p:nvSpPr>
        <p:spPr>
          <a:xfrm>
            <a:off x="304800" y="228600"/>
            <a:ext cx="8686800" cy="1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Алекса Василијевић</a:t>
            </a:r>
            <a:r>
              <a:rPr sz="48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72"/>
          <p:cNvSpPr txBox="1"/>
          <p:nvPr/>
        </p:nvSpPr>
        <p:spPr>
          <a:xfrm>
            <a:off x="443450" y="1727875"/>
            <a:ext cx="3883800" cy="26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72"/>
          <p:cNvSpPr txBox="1"/>
          <p:nvPr/>
        </p:nvSpPr>
        <p:spPr>
          <a:xfrm>
            <a:off x="443450" y="1727875"/>
            <a:ext cx="3883800" cy="26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72"/>
          <p:cNvSpPr txBox="1"/>
          <p:nvPr/>
        </p:nvSpPr>
        <p:spPr>
          <a:xfrm>
            <a:off x="748250" y="1345600"/>
            <a:ext cx="8028300" cy="33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2.место-географија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 место-географија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Данијела Ћирковић (наставник)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3.место-историја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Ана Ђорђевић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Google Shape;654;p76" descr="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76"/>
          <p:cNvSpPr txBox="1"/>
          <p:nvPr/>
        </p:nvSpPr>
        <p:spPr>
          <a:xfrm>
            <a:off x="152400" y="533400"/>
            <a:ext cx="88392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Теодора Тишма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76"/>
          <p:cNvSpPr txBox="1"/>
          <p:nvPr/>
        </p:nvSpPr>
        <p:spPr>
          <a:xfrm>
            <a:off x="764550" y="1743175"/>
            <a:ext cx="7874100" cy="27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 dirty="0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 -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sr-Cyrl-RS" sz="3200" b="0" i="0" u="none" strike="noStrike" cap="none" dirty="0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место-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хемија</a:t>
            </a:r>
            <a:endParaRPr sz="3200" b="0" i="0" u="none" strike="noStrike" cap="none" dirty="0">
              <a:solidFill>
                <a:schemeClr val="dk1"/>
              </a:solidFill>
              <a:highlight>
                <a:srgbClr val="DD9FD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 dirty="0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sr-Cyrl-RS" sz="3200" b="0" i="0" u="none" strike="noStrike" cap="none" dirty="0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rgbClr val="DD9FD0"/>
                </a:highlight>
                <a:latin typeface="Calibri"/>
                <a:ea typeface="Calibri"/>
                <a:cs typeface="Calibri"/>
                <a:sym typeface="Calibri"/>
              </a:rPr>
              <a:t>место-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хемија</a:t>
            </a:r>
            <a:endParaRPr sz="27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7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sz="27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Жељко</a:t>
            </a:r>
            <a:r>
              <a:rPr sz="27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27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Јанковић</a:t>
            </a:r>
            <a:r>
              <a:rPr sz="27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27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наставник</a:t>
            </a:r>
            <a:r>
              <a:rPr sz="27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Google Shape;661;p77" descr="template_main5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77"/>
          <p:cNvSpPr txBox="1"/>
          <p:nvPr/>
        </p:nvSpPr>
        <p:spPr>
          <a:xfrm>
            <a:off x="152400" y="228600"/>
            <a:ext cx="8915400" cy="27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Лена Радисављевић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VII/5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77"/>
          <p:cNvSpPr txBox="1"/>
          <p:nvPr/>
        </p:nvSpPr>
        <p:spPr>
          <a:xfrm>
            <a:off x="581050" y="1651425"/>
            <a:ext cx="7813800" cy="27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2.место-ликовна култура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 место-ликовна култура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Татјана Росић ( 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Google Shape;668;p65" descr="template_mfdg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65"/>
          <p:cNvSpPr txBox="1"/>
          <p:nvPr/>
        </p:nvSpPr>
        <p:spPr>
          <a:xfrm>
            <a:off x="0" y="381000"/>
            <a:ext cx="91440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Ђорђе Тодоровић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65"/>
          <p:cNvSpPr txBox="1"/>
          <p:nvPr/>
        </p:nvSpPr>
        <p:spPr>
          <a:xfrm>
            <a:off x="796450" y="2159650"/>
            <a:ext cx="73059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3.место-математика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2.место (пласман на државно)-математика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	Теодора Бокчић (наставник)</a:t>
            </a: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" name="Google Shape;675;g3e3c70f50e3_0_110" descr="template_mfdg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g3e3c70f50e3_0_110"/>
          <p:cNvSpPr txBox="1"/>
          <p:nvPr/>
        </p:nvSpPr>
        <p:spPr>
          <a:xfrm>
            <a:off x="0" y="381000"/>
            <a:ext cx="91440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Ђорђе Тодоровић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g3e3c70f50e3_0_110"/>
          <p:cNvSpPr txBox="1"/>
          <p:nvPr/>
        </p:nvSpPr>
        <p:spPr>
          <a:xfrm>
            <a:off x="673925" y="1393825"/>
            <a:ext cx="83628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3.место-</a:t>
            </a: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2.место (пласман на државно)-</a:t>
            </a: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 Данијела Веселиновић (наставник)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-општинско такмичење: 2. место-хемија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 место-хемија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Жељко Јанковић (наставник)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74" descr="template_frf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7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5400"/>
              <a:buFont typeface="Calibri"/>
              <a:buNone/>
            </a:pPr>
            <a:r>
              <a:rPr sz="5300" b="1" u="sng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Милан Радулови</a:t>
            </a:r>
            <a:r>
              <a:rPr lang="sr-Cyrl-RS" sz="5300" b="1" u="sng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ћ</a:t>
            </a:r>
            <a:r>
              <a:rPr sz="5400" b="1" u="sng">
                <a:solidFill>
                  <a:srgbClr val="7030A0"/>
                </a:solidFill>
              </a:rPr>
              <a:t>, VII/1</a:t>
            </a:r>
          </a:p>
        </p:txBody>
      </p:sp>
      <p:sp>
        <p:nvSpPr>
          <p:cNvPr id="684" name="Google Shape;684;p74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4165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t>- општинско такмичење: 2.место-географија</a:t>
            </a:r>
          </a:p>
          <a:p>
            <a:pPr marL="457200" lvl="0" indent="-4165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100000"/>
              <a:buChar char="●"/>
            </a:pPr>
            <a:r>
              <a:t>- градско такмичење: 1. место (пласман на републичко)-географија</a:t>
            </a:r>
          </a:p>
          <a:p>
            <a:pPr marL="457200" lvl="0" indent="-4165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100000"/>
              <a:buChar char="●"/>
            </a:pPr>
            <a:r>
              <a:t>- државно такмичење: 3. награда-географија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t>	Тамара Грујичић (наставник)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73" descr="templaaate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73"/>
          <p:cNvSpPr txBox="1"/>
          <p:nvPr/>
        </p:nvSpPr>
        <p:spPr>
          <a:xfrm>
            <a:off x="228600" y="304800"/>
            <a:ext cx="8915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Софија Наић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73"/>
          <p:cNvSpPr txBox="1"/>
          <p:nvPr/>
        </p:nvSpPr>
        <p:spPr>
          <a:xfrm>
            <a:off x="228600" y="1470350"/>
            <a:ext cx="8593800" cy="30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3.место-</a:t>
            </a: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3.место (пласман на државно)-</a:t>
            </a: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државно такмичење: 1. место-</a:t>
            </a: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Јована Стојилковић Ивковић(наставник)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-општинско такмичење: 2. место-хемија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- градско такмичење: 3. место-хемија</a:t>
            </a:r>
            <a:endParaRPr sz="30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0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	Драгана Арсеновић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" name="Google Shape;696;p63" descr="template_zz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63"/>
          <p:cNvSpPr txBox="1"/>
          <p:nvPr/>
        </p:nvSpPr>
        <p:spPr>
          <a:xfrm>
            <a:off x="0" y="381000"/>
            <a:ext cx="9144000" cy="67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Вера Каргановић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VII/5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 место-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књижевна олимпијада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1. место (пласман на државно)-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књижевна олимпијада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државно такмичење: 3. место-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књижевна олимпијада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Јасмина Станковић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Google Shape;702;g3e3d4fa8063_0_7" descr="template_zz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g3e3d4fa8063_0_7"/>
          <p:cNvSpPr txBox="1"/>
          <p:nvPr/>
        </p:nvSpPr>
        <p:spPr>
          <a:xfrm>
            <a:off x="0" y="381000"/>
            <a:ext cx="9144000" cy="54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Вера Каргановић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VII/5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такмичење:2. место-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српски језик и језичка култура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 </a:t>
            </a: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српски језик и језичка култура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Jасмина Станковић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" name="Google Shape;708;p62" descr="templateuyuy_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62"/>
          <p:cNvSpPr txBox="1"/>
          <p:nvPr/>
        </p:nvSpPr>
        <p:spPr>
          <a:xfrm>
            <a:off x="0" y="304800"/>
            <a:ext cx="91440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Тијана</a:t>
            </a:r>
            <a:r>
              <a:rPr sz="53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Таминџија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VII/5</a:t>
            </a: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62"/>
          <p:cNvSpPr txBox="1"/>
          <p:nvPr/>
        </p:nvSpPr>
        <p:spPr>
          <a:xfrm>
            <a:off x="553158" y="1215750"/>
            <a:ext cx="7887900" cy="44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такмичење:2.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место-српски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језик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језичка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култура</a:t>
            </a:r>
            <a:endParaRPr sz="3000" b="0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</a:pP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: 2.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место</a:t>
            </a:r>
            <a:r>
              <a:rPr lang="sr-Cyrl-RS"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sr-Cyrl-RS"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српски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језик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језичка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култура</a:t>
            </a:r>
            <a:endParaRPr lang="sr-Cyrl-RS" sz="3000" b="0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</a:pPr>
            <a:r>
              <a:rPr lang="sr-Cyrl-RS"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- републичко такмичење: 2. место – српски језик и језичка култура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sz="28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sz="28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Јасмина</a:t>
            </a:r>
            <a:r>
              <a:rPr sz="28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28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Станковић</a:t>
            </a:r>
            <a:r>
              <a:rPr sz="28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28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наставник</a:t>
            </a:r>
            <a:r>
              <a:rPr sz="28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●"/>
            </a:pP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-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: 2.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место-биологија</a:t>
            </a:r>
            <a:endParaRPr sz="2600" b="0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sz="28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Нада</a:t>
            </a:r>
            <a:r>
              <a:rPr sz="28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28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Прокић</a:t>
            </a:r>
            <a:r>
              <a:rPr sz="28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28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наставник</a:t>
            </a:r>
            <a:r>
              <a:rPr sz="28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: 2.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место-хемија</a:t>
            </a:r>
            <a:endParaRPr sz="3000" b="0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: 3. </a:t>
            </a:r>
            <a:r>
              <a:rPr sz="30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место-хемија</a:t>
            </a:r>
            <a:endParaRPr sz="2600" b="0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sz="28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sz="28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Драгана</a:t>
            </a:r>
            <a:r>
              <a:rPr sz="28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28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Арсеновић</a:t>
            </a:r>
            <a:r>
              <a:rPr sz="28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28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наставник</a:t>
            </a:r>
            <a:r>
              <a:rPr sz="28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)</a:t>
            </a:r>
          </a:p>
        </p:txBody>
      </p:sp>
    </p:spTree>
  </p:cSld>
  <p:clrMapOvr>
    <a:masterClrMapping/>
  </p:clrMapOvr>
  <p:transition spd="slow">
    <p:push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5" name="Google Shape;715;g3e3c70f50e3_0_244" descr="templateuyuy_main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g3e3c70f50e3_0_244"/>
          <p:cNvSpPr txBox="1"/>
          <p:nvPr/>
        </p:nvSpPr>
        <p:spPr>
          <a:xfrm>
            <a:off x="0" y="304800"/>
            <a:ext cx="91440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Тијана Таминџија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VII/5</a:t>
            </a: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g3e3c70f50e3_0_244"/>
          <p:cNvSpPr txBox="1"/>
          <p:nvPr/>
        </p:nvSpPr>
        <p:spPr>
          <a:xfrm>
            <a:off x="267600" y="1386900"/>
            <a:ext cx="8608800" cy="40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: 3.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место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књижевна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олимпијада</a:t>
            </a:r>
            <a:endParaRPr sz="3200" b="0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: 1.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место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пласман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на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државно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)-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књижевна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олимпијада</a:t>
            </a:r>
            <a:endParaRPr sz="3200" b="0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●"/>
            </a:pP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државно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: 2. </a:t>
            </a:r>
            <a:r>
              <a:rPr sz="32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место</a:t>
            </a:r>
            <a:r>
              <a:rPr sz="32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књижевна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олимпијада</a:t>
            </a:r>
            <a:endParaRPr sz="3600" b="0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sz="36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Јасмина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Станковић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6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наставник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)</a:t>
            </a:r>
          </a:p>
        </p:txBody>
      </p:sp>
    </p:spTree>
  </p:cSld>
  <p:clrMapOvr>
    <a:masterClrMapping/>
  </p:clrMapOvr>
  <p:transition spd="slow">
    <p:push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Google Shape;722;p71" descr="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71"/>
          <p:cNvSpPr txBox="1"/>
          <p:nvPr/>
        </p:nvSpPr>
        <p:spPr>
          <a:xfrm>
            <a:off x="152400" y="533400"/>
            <a:ext cx="8839200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Богдан Ђоковић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VII/5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71"/>
          <p:cNvSpPr txBox="1"/>
          <p:nvPr/>
        </p:nvSpPr>
        <p:spPr>
          <a:xfrm>
            <a:off x="535020" y="1215957"/>
            <a:ext cx="7813729" cy="3279593"/>
          </a:xfrm>
          <a:prstGeom prst="rect">
            <a:avLst/>
          </a:prstGeom>
          <a:noFill/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1.место-историја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1. место (пласман на државно такмичење)-историја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државно такмичење: 1. место-историја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Ана Ђорђевић (наставник)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rgbClr val="D5A6BD"/>
                </a:highlight>
                <a:latin typeface="Calibri"/>
                <a:ea typeface="Calibri"/>
                <a:cs typeface="Calibri"/>
                <a:sym typeface="Calibri"/>
              </a:rPr>
              <a:t>- општинско такмичење: 2.место-географија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rgbClr val="D5A6BD"/>
                </a:highlight>
                <a:latin typeface="Calibri"/>
                <a:ea typeface="Calibri"/>
                <a:cs typeface="Calibri"/>
                <a:sym typeface="Calibri"/>
              </a:rPr>
              <a:t>- градско такмичење: 3. место-географија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rgbClr val="D5A6BD"/>
                </a:highlight>
                <a:latin typeface="Calibri"/>
                <a:ea typeface="Calibri"/>
                <a:cs typeface="Calibri"/>
                <a:sym typeface="Calibri"/>
              </a:rPr>
              <a:t>	Данијела Ћирковић (наставник)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9" name="Google Shape;729;g3e37bbb8be0_0_56" descr="template_mfdg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-6475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g3e37bbb8be0_0_56"/>
          <p:cNvSpPr txBox="1"/>
          <p:nvPr/>
        </p:nvSpPr>
        <p:spPr>
          <a:xfrm>
            <a:off x="0" y="381000"/>
            <a:ext cx="9144000" cy="42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Емилија Томић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општинско такмичење: пласман на град (без конкуренције)-</a:t>
            </a:r>
            <a:r>
              <a: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веронаука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sz="2900">
                <a:solidFill>
                  <a:schemeClr val="dk1"/>
                </a:solidFill>
              </a:rPr>
              <a:t>Невенка Давидовић (наставник)</a:t>
            </a:r>
            <a:endParaRPr sz="5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</p:txBody>
      </p:sp>
    </p:spTree>
  </p:cSld>
  <p:clrMapOvr>
    <a:masterClrMapping/>
  </p:clrMapOvr>
  <p:transition spd="slow">
    <p:push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5" name="Google Shape;735;p80" descr="template_zz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80"/>
          <p:cNvSpPr txBox="1"/>
          <p:nvPr/>
        </p:nvSpPr>
        <p:spPr>
          <a:xfrm>
            <a:off x="0" y="381000"/>
            <a:ext cx="9144000" cy="41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Ана Јовнаш,VIII/3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 место-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рецитовањ</a:t>
            </a: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Гордана Трајковић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" name="Google Shape;741;g3a89dc40fcb_0_0" descr="template_zz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g3a89dc40fcb_0_0"/>
          <p:cNvSpPr txBox="1"/>
          <p:nvPr/>
        </p:nvSpPr>
        <p:spPr>
          <a:xfrm>
            <a:off x="0" y="381000"/>
            <a:ext cx="9144000" cy="46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44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Лена Секулић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VIII/3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 такмичење:3. место-српски језик и језичка култура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Гордана Трајковић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" name="Google Shape;747;p83" descr="templatew_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83"/>
          <p:cNvSpPr txBox="1"/>
          <p:nvPr/>
        </p:nvSpPr>
        <p:spPr>
          <a:xfrm>
            <a:off x="0" y="304800"/>
            <a:ext cx="6356400" cy="45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Стефан Мутавџић 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 такмичење: 3.место-математика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Невена Станковић (наставник)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" name="Google Shape;753;p86" descr="template_df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/>
            </a:br>
            <a:br>
              <a:rPr/>
            </a:br>
            <a:endParaRPr/>
          </a:p>
        </p:txBody>
      </p:sp>
      <p:sp>
        <p:nvSpPr>
          <p:cNvPr id="755" name="Google Shape;755;p86"/>
          <p:cNvSpPr txBox="1"/>
          <p:nvPr/>
        </p:nvSpPr>
        <p:spPr>
          <a:xfrm>
            <a:off x="762000" y="1676400"/>
            <a:ext cx="8305800" cy="39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sz="5300" b="1" i="0" u="sng" strike="noStrike" cap="none">
                <a:solidFill>
                  <a:srgbClr val="6666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Урош Васовић</a:t>
            </a:r>
            <a:r>
              <a:rPr sz="4800" b="1" i="0" u="sng" strike="noStrike" cap="none">
                <a:solidFill>
                  <a:srgbClr val="5F497A"/>
                </a:solidFill>
                <a:latin typeface="Calibri"/>
                <a:ea typeface="Calibri"/>
                <a:cs typeface="Calibri"/>
                <a:sym typeface="Calibri"/>
              </a:rPr>
              <a:t>, VIII/1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 место-</a:t>
            </a: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Јована Стојилковић Ивковић(наставник)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" name="Google Shape;760;p88" descr="template_zz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88"/>
          <p:cNvSpPr txBox="1"/>
          <p:nvPr/>
        </p:nvSpPr>
        <p:spPr>
          <a:xfrm>
            <a:off x="0" y="381000"/>
            <a:ext cx="9144000" cy="49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Вукашин Брадић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VIII/3</a:t>
            </a:r>
            <a:endParaRPr sz="32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sz="20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8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Char char="•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 место-</a:t>
            </a: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Јована Стојилковић Ивковић(наставник)</a:t>
            </a:r>
            <a:endParaRPr sz="3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endParaRPr sz="3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3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Google Shape;766;p90" descr="templakjkjte_internal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90"/>
          <p:cNvSpPr txBox="1"/>
          <p:nvPr/>
        </p:nvSpPr>
        <p:spPr>
          <a:xfrm>
            <a:off x="0" y="381000"/>
            <a:ext cx="9144000" cy="54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Катарина Марковић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8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 место-</a:t>
            </a: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Јована Стојилковић Ивковић(наставник)</a:t>
            </a:r>
            <a:endParaRPr sz="3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Google Shape;772;p93" descr="template_zz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93"/>
          <p:cNvSpPr txBox="1"/>
          <p:nvPr/>
        </p:nvSpPr>
        <p:spPr>
          <a:xfrm>
            <a:off x="0" y="152400"/>
            <a:ext cx="9144000" cy="24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Марко Станојевић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		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36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93"/>
          <p:cNvSpPr txBox="1"/>
          <p:nvPr/>
        </p:nvSpPr>
        <p:spPr>
          <a:xfrm>
            <a:off x="367600" y="1632600"/>
            <a:ext cx="8256900" cy="3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2.место-историја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Ана Ђорђевић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9" name="Google Shape;779;g3e37bbb8be0_0_39" descr="templakjkjte_internal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g3e37bbb8be0_0_39"/>
          <p:cNvSpPr txBox="1"/>
          <p:nvPr/>
        </p:nvSpPr>
        <p:spPr>
          <a:xfrm>
            <a:off x="0" y="152400"/>
            <a:ext cx="91440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Лана Лазаревић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VIII/3</a:t>
            </a:r>
            <a:endParaRPr sz="2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g3e37bbb8be0_0_39"/>
          <p:cNvSpPr txBox="1"/>
          <p:nvPr/>
        </p:nvSpPr>
        <p:spPr>
          <a:xfrm>
            <a:off x="1197625" y="2071550"/>
            <a:ext cx="7250400" cy="36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-општинско такмичење: 3. место-хемија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Драгана Арсеновић (наставник)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87" descr="template_mfdg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87"/>
          <p:cNvSpPr txBox="1"/>
          <p:nvPr/>
        </p:nvSpPr>
        <p:spPr>
          <a:xfrm>
            <a:off x="0" y="381000"/>
            <a:ext cx="9144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Петар Анић 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1. место-</a:t>
            </a: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Данијела Веселиновић (наставник)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2" name="Google Shape;792;g3e37bbb8be0_0_45" descr="templateuyuy_main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g3e37bbb8be0_0_45"/>
          <p:cNvSpPr txBox="1"/>
          <p:nvPr/>
        </p:nvSpPr>
        <p:spPr>
          <a:xfrm>
            <a:off x="0" y="304800"/>
            <a:ext cx="9144000" cy="363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Лена Пелевић</a:t>
            </a:r>
            <a:r>
              <a:rPr sz="54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VIII/4</a:t>
            </a: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 место- ликовна култура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Татјана Росић ( наставник)</a:t>
            </a: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" name="Google Shape;798;p89" descr="template_zz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89"/>
          <p:cNvSpPr txBox="1"/>
          <p:nvPr/>
        </p:nvSpPr>
        <p:spPr>
          <a:xfrm>
            <a:off x="0" y="304800"/>
            <a:ext cx="9144000" cy="27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Давид Милановић 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89"/>
          <p:cNvSpPr txBox="1"/>
          <p:nvPr/>
        </p:nvSpPr>
        <p:spPr>
          <a:xfrm>
            <a:off x="663550" y="1683150"/>
            <a:ext cx="7995000" cy="40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8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 место-</a:t>
            </a: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 језик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Јована Стојилковић Ивковић(наставник)</a:t>
            </a:r>
            <a:endParaRPr sz="3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endParaRPr sz="3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3.место-информатика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Невена Станковић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p84" descr="Template_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8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5300" b="1" u="sng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Марија Хорјушина,VIII/1</a:t>
            </a:r>
            <a:endParaRPr sz="5300" b="1" u="sng"/>
          </a:p>
        </p:txBody>
      </p:sp>
      <p:sp>
        <p:nvSpPr>
          <p:cNvPr id="807" name="Google Shape;807;p84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91440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None/>
            </a:pPr>
            <a:endParaRPr sz="5400" b="1" u="sng"/>
          </a:p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t>- општинско такмичење: похвала-математика</a:t>
            </a:r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t>- градско такмичење: 3.место-математика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>	Невена Станковић (наставник)	</a:t>
            </a:r>
          </a:p>
          <a:p>
            <a:pPr marL="0" lvl="0" indent="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>  	</a:t>
            </a:r>
            <a:r>
              <a:rPr sz="3600"/>
              <a:t>						 	</a:t>
            </a:r>
          </a:p>
        </p:txBody>
      </p:sp>
    </p:spTree>
  </p:cSld>
  <p:clrMapOvr>
    <a:masterClrMapping/>
  </p:clrMapOvr>
  <p:transition spd="slow">
    <p:push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2" name="Google Shape;812;p85" descr="template_xx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85"/>
          <p:cNvSpPr txBox="1"/>
          <p:nvPr/>
        </p:nvSpPr>
        <p:spPr>
          <a:xfrm>
            <a:off x="339850" y="640650"/>
            <a:ext cx="7444800" cy="15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Павле Ђокић ,VIII/3</a:t>
            </a:r>
            <a:endParaRPr sz="53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85"/>
          <p:cNvSpPr txBox="1"/>
          <p:nvPr/>
        </p:nvSpPr>
        <p:spPr>
          <a:xfrm>
            <a:off x="128123" y="2152350"/>
            <a:ext cx="8623500" cy="43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 место-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физика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Дејан Трајковић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похвала-информатикa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похвала (пласман на државно)-</a:t>
            </a: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информатик</a:t>
            </a: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Невена Станковић (наставник)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" name="Google Shape;819;p82" descr="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82"/>
          <p:cNvSpPr txBox="1"/>
          <p:nvPr/>
        </p:nvSpPr>
        <p:spPr>
          <a:xfrm>
            <a:off x="152400" y="533400"/>
            <a:ext cx="88392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Хелена Радојевић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1" name="Google Shape;821;p82"/>
          <p:cNvSpPr txBox="1"/>
          <p:nvPr/>
        </p:nvSpPr>
        <p:spPr>
          <a:xfrm>
            <a:off x="857750" y="1747875"/>
            <a:ext cx="7121100" cy="24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2.место-математика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1.место (пласман на државно)-математика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	Теодора Бокчић (наставник)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91" descr="template_zzmain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91"/>
          <p:cNvSpPr txBox="1"/>
          <p:nvPr/>
        </p:nvSpPr>
        <p:spPr>
          <a:xfrm>
            <a:off x="0" y="381000"/>
            <a:ext cx="9144000" cy="4970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Маша</a:t>
            </a:r>
            <a:r>
              <a:rPr sz="53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Вукашиновић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8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Char char="●"/>
            </a:pP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2. </a:t>
            </a:r>
            <a:r>
              <a:rPr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место-</a:t>
            </a:r>
            <a:r>
              <a:rPr sz="3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енглески</a:t>
            </a:r>
            <a:r>
              <a:rPr sz="3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језик</a:t>
            </a:r>
            <a:endParaRPr sz="3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sz="33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Јована</a:t>
            </a:r>
            <a:r>
              <a:rPr sz="3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3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Стојилковић</a:t>
            </a:r>
            <a:r>
              <a:rPr sz="3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3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Ивковић</a:t>
            </a:r>
            <a:r>
              <a:rPr sz="3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sz="33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наставник</a:t>
            </a:r>
            <a:r>
              <a:rPr sz="3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3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" name="Google Shape;832;g3e3d4fa8063_0_12" descr="template_zzmain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g3e3d4fa8063_0_12"/>
          <p:cNvSpPr txBox="1"/>
          <p:nvPr/>
        </p:nvSpPr>
        <p:spPr>
          <a:xfrm>
            <a:off x="0" y="381000"/>
            <a:ext cx="9144000" cy="71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4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Петра Максимовић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 такмичење:1. место-српски језик и језичка култура</a:t>
            </a:r>
          </a:p>
          <a:p>
            <a:pPr marL="457200" marR="0" lvl="0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 место-српски језик и језичка култура 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Гордана Трајковић (наставник)</a:t>
            </a:r>
            <a:endParaRPr sz="3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8" name="Google Shape;838;p92" descr="templakjkjte_internal.jpg"/>
          <p:cNvPicPr preferRelativeResize="0"/>
          <p:nvPr/>
        </p:nvPicPr>
        <p:blipFill rotWithShape="1">
          <a:blip r:embed="rId3">
            <a:alphaModFix/>
          </a:blip>
          <a:srcRect b="2222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92"/>
          <p:cNvSpPr txBox="1"/>
          <p:nvPr/>
        </p:nvSpPr>
        <p:spPr>
          <a:xfrm>
            <a:off x="0" y="152400"/>
            <a:ext cx="9144000" cy="26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Василије Ђурић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92"/>
          <p:cNvSpPr txBox="1"/>
          <p:nvPr/>
        </p:nvSpPr>
        <p:spPr>
          <a:xfrm>
            <a:off x="1197625" y="2071550"/>
            <a:ext cx="7250400" cy="36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3. место-</a:t>
            </a: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француски језик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место-</a:t>
            </a: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француски језик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Данијела Спасојевић (наставник)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5" name="Google Shape;845;g3e37bbb8be0_0_16" descr="templatew_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g3e37bbb8be0_0_16"/>
          <p:cNvSpPr txBox="1"/>
          <p:nvPr/>
        </p:nvSpPr>
        <p:spPr>
          <a:xfrm>
            <a:off x="0" y="304800"/>
            <a:ext cx="9144000" cy="530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Уна Антић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VIII/4</a:t>
            </a:r>
            <a:endParaRPr lang="sr-Cyrl-RS" sz="1000" b="1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rgbClr val="EDE9B9"/>
                </a:highlight>
                <a:latin typeface="Calibri"/>
                <a:ea typeface="Calibri"/>
                <a:cs typeface="Calibri"/>
                <a:sym typeface="Calibri"/>
              </a:rPr>
              <a:t> -општинско такмичење: 3. место-биологија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rgbClr val="EDE9B9"/>
                </a:highlight>
                <a:latin typeface="Calibri"/>
                <a:ea typeface="Calibri"/>
                <a:cs typeface="Calibri"/>
                <a:sym typeface="Calibri"/>
              </a:rPr>
              <a:t>- градско такмичење: 2. место-биологија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	Жељко Јанковић (наставник)</a:t>
            </a: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 такмичење:1. место-српски језик и језичка култура</a:t>
            </a:r>
          </a:p>
          <a:p>
            <a:pPr marL="457200" lvl="0" indent="-4191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место-српски језик и језичка култура </a:t>
            </a:r>
            <a:endParaRPr sz="3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Соња Радовић</a:t>
            </a:r>
            <a:r>
              <a:rPr lang="sr-Cyrl-R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sr-Cyrl-R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(наставник)</a:t>
            </a: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1" name="Google Shape;851;g3e37bbb8be0_0_25" descr="templatew_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g3e37bbb8be0_0_25"/>
          <p:cNvSpPr txBox="1"/>
          <p:nvPr/>
        </p:nvSpPr>
        <p:spPr>
          <a:xfrm>
            <a:off x="0" y="304800"/>
            <a:ext cx="9144000" cy="5370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Павле Петровић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VIII/4</a:t>
            </a:r>
            <a:endParaRPr lang="sr-Cyrl-RS" sz="1000" b="1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rgbClr val="EDE9B9"/>
                </a:highlight>
                <a:latin typeface="Calibri"/>
                <a:ea typeface="Calibri"/>
                <a:cs typeface="Calibri"/>
                <a:sym typeface="Calibri"/>
              </a:rPr>
              <a:t> -општинско такмичење: 3. место-биологија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highlight>
                  <a:srgbClr val="EDE9B9"/>
                </a:highlight>
                <a:latin typeface="Calibri"/>
                <a:ea typeface="Calibri"/>
                <a:cs typeface="Calibri"/>
                <a:sym typeface="Calibri"/>
              </a:rPr>
              <a:t>- градско такмичење: 2. место-биологија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	Жељко Јанковић (наставник)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 такмичење:3. место-српски језик и језичка култура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Соња Радовић (наставник)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7" name="Google Shape;857;g3e37bbb8be0_0_30" descr="templakjkjte_internal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g3e37bbb8be0_0_30"/>
          <p:cNvSpPr txBox="1"/>
          <p:nvPr/>
        </p:nvSpPr>
        <p:spPr>
          <a:xfrm>
            <a:off x="0" y="152400"/>
            <a:ext cx="91440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Михајло Петровић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VIII/3</a:t>
            </a:r>
            <a:endParaRPr sz="2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g3e37bbb8be0_0_30"/>
          <p:cNvSpPr txBox="1"/>
          <p:nvPr/>
        </p:nvSpPr>
        <p:spPr>
          <a:xfrm>
            <a:off x="1197625" y="2071550"/>
            <a:ext cx="7250400" cy="36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-општинско такмичење: 1. место-хемија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1. место</a:t>
            </a:r>
            <a:endParaRPr lang="sr-Cyrl-RS"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(пласман на државно)-хемија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 lang="sr-Cyrl-RS"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Драгана Арсеновић (наставник)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Google Shape;864;g3e3c70f50e3_0_252" descr="templatew_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g3e3c70f50e3_0_252"/>
          <p:cNvSpPr txBox="1"/>
          <p:nvPr/>
        </p:nvSpPr>
        <p:spPr>
          <a:xfrm>
            <a:off x="0" y="304800"/>
            <a:ext cx="9144000" cy="6047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4400" b="1" i="0" u="sng" strike="noStrike" cap="none">
                <a:solidFill>
                  <a:schemeClr val="dk1"/>
                </a:solidFill>
                <a:highlight>
                  <a:srgbClr val="EDE9B9"/>
                </a:highlight>
                <a:latin typeface="Calibri"/>
                <a:ea typeface="Calibri"/>
                <a:cs typeface="Calibri"/>
                <a:sym typeface="Calibri"/>
              </a:rPr>
              <a:t>Лав Таировски</a:t>
            </a:r>
            <a:r>
              <a:rPr sz="5400" b="1" i="0" u="sng" strike="noStrike" cap="none">
                <a:solidFill>
                  <a:schemeClr val="dk1"/>
                </a:solidFill>
                <a:highlight>
                  <a:srgbClr val="EDE9B9"/>
                </a:highlight>
                <a:latin typeface="Calibri"/>
                <a:ea typeface="Calibri"/>
                <a:cs typeface="Calibri"/>
                <a:sym typeface="Calibri"/>
              </a:rPr>
              <a:t>, VIII/1</a:t>
            </a:r>
            <a:endParaRPr lang="sr-Cyrl-RS" sz="1000" b="1" u="sng">
              <a:solidFill>
                <a:schemeClr val="dk1"/>
              </a:solidFill>
              <a:highlight>
                <a:srgbClr val="EDE9B9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highlight>
                <a:srgbClr val="EDE9B9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sz="2600" b="0" i="0" u="none" strike="noStrike" cap="none">
                <a:solidFill>
                  <a:schemeClr val="dk1"/>
                </a:solidFill>
                <a:highlight>
                  <a:srgbClr val="EDE9B9"/>
                </a:highlight>
                <a:latin typeface="Calibri"/>
                <a:ea typeface="Calibri"/>
                <a:cs typeface="Calibri"/>
                <a:sym typeface="Calibri"/>
              </a:rPr>
              <a:t>- општинско такмичење: 2. место- књижевна олимпијада</a:t>
            </a:r>
          </a:p>
          <a:p>
            <a:pPr marL="457200" marR="0" lvl="0" indent="-393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sz="2600" b="0" i="0" u="none" strike="noStrike" cap="none">
                <a:solidFill>
                  <a:schemeClr val="dk1"/>
                </a:solidFill>
                <a:highlight>
                  <a:srgbClr val="EDE9B9"/>
                </a:highlight>
                <a:latin typeface="Calibri"/>
                <a:ea typeface="Calibri"/>
                <a:cs typeface="Calibri"/>
                <a:sym typeface="Calibri"/>
              </a:rPr>
              <a:t>- градско такмичење: 3. место- књижевна олимпијада</a:t>
            </a:r>
            <a:endParaRPr sz="3500" b="0" i="0" u="none" strike="noStrike" cap="none">
              <a:solidFill>
                <a:schemeClr val="dk1"/>
              </a:solidFill>
              <a:highlight>
                <a:srgbClr val="EDE9B9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sz="2500" b="0" i="0" u="none" strike="noStrike" cap="none">
                <a:solidFill>
                  <a:schemeClr val="dk1"/>
                </a:solidFill>
                <a:highlight>
                  <a:srgbClr val="EDE9B9"/>
                </a:highlight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sz="2800" b="0" i="0" u="none" strike="noStrike" cap="none">
                <a:solidFill>
                  <a:schemeClr val="dk1"/>
                </a:solidFill>
                <a:highlight>
                  <a:srgbClr val="EDE9B9"/>
                </a:highlight>
                <a:latin typeface="Calibri"/>
                <a:ea typeface="Calibri"/>
                <a:cs typeface="Calibri"/>
                <a:sym typeface="Calibri"/>
              </a:rPr>
              <a:t>Гордана Трајковић (наставник)</a:t>
            </a: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 такмичење:3. место-српски језик и језичка култура</a:t>
            </a:r>
          </a:p>
          <a:p>
            <a:pPr marL="457200" lvl="0" indent="-4191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3. место-српски језик и језичка култура </a:t>
            </a:r>
            <a:endParaRPr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highlight>
                <a:srgbClr val="EDE9B9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sz="2800">
                <a:solidFill>
                  <a:schemeClr val="dk1"/>
                </a:solidFill>
                <a:highlight>
                  <a:srgbClr val="EDE9B9"/>
                </a:highlight>
                <a:latin typeface="Calibri"/>
                <a:ea typeface="Calibri"/>
                <a:cs typeface="Calibri"/>
                <a:sym typeface="Calibri"/>
              </a:rPr>
              <a:t>Гордана Трајковић (наставник)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>
              <a:solidFill>
                <a:schemeClr val="dk1"/>
              </a:solidFill>
              <a:highlight>
                <a:srgbClr val="EDE9B9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" name="Google Shape;870;g3e37bbb8be0_0_50" descr="template_mfdg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-6475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871" name="Google Shape;871;g3e37bbb8be0_0_50"/>
          <p:cNvSpPr txBox="1"/>
          <p:nvPr/>
        </p:nvSpPr>
        <p:spPr>
          <a:xfrm>
            <a:off x="0" y="381000"/>
            <a:ext cx="9144000" cy="41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Катарина Цветковић </a:t>
            </a:r>
            <a:r>
              <a:rPr sz="5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општинско такмичење: пласман на град (без конкуренције)-</a:t>
            </a:r>
            <a:r>
              <a: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веронаука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2.место (пласман на републичко)-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веронаук</a:t>
            </a:r>
            <a:r>
              <a: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sz="2900">
                <a:solidFill>
                  <a:schemeClr val="dk1"/>
                </a:solidFill>
              </a:rPr>
              <a:t>Невенка Давидовић (наставник)</a:t>
            </a:r>
            <a:endParaRPr sz="5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6" name="Google Shape;876;g3e37bbb8be0_0_61" descr="template_mfdg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-6475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g3e37bbb8be0_0_61"/>
          <p:cNvSpPr txBox="1"/>
          <p:nvPr/>
        </p:nvSpPr>
        <p:spPr>
          <a:xfrm>
            <a:off x="0" y="381000"/>
            <a:ext cx="9144000" cy="4262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Растко</a:t>
            </a:r>
            <a:r>
              <a:rPr sz="53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53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Марковић</a:t>
            </a:r>
            <a:r>
              <a:rPr sz="5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VIII/1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sz="3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општинско</a:t>
            </a:r>
            <a:r>
              <a:rPr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пласман</a:t>
            </a:r>
            <a:r>
              <a:rPr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</a:t>
            </a:r>
            <a:r>
              <a:rPr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град</a:t>
            </a:r>
            <a:r>
              <a:rPr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без</a:t>
            </a:r>
            <a:r>
              <a:rPr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конкуренције</a:t>
            </a:r>
            <a:r>
              <a:rPr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)-</a:t>
            </a:r>
            <a:r>
              <a:rPr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веронаука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градско</a:t>
            </a:r>
            <a:r>
              <a:rPr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такмичење</a:t>
            </a:r>
            <a:r>
              <a:rPr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3.место -</a:t>
            </a:r>
            <a:r>
              <a:rPr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веронаука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3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sz="2900" dirty="0" err="1">
                <a:solidFill>
                  <a:schemeClr val="dk1"/>
                </a:solidFill>
              </a:rPr>
              <a:t>Невенка</a:t>
            </a:r>
            <a:r>
              <a:rPr sz="2900" dirty="0">
                <a:solidFill>
                  <a:schemeClr val="dk1"/>
                </a:solidFill>
              </a:rPr>
              <a:t> </a:t>
            </a:r>
            <a:r>
              <a:rPr sz="2900" dirty="0" err="1">
                <a:solidFill>
                  <a:schemeClr val="dk1"/>
                </a:solidFill>
              </a:rPr>
              <a:t>Давидовић</a:t>
            </a:r>
            <a:r>
              <a:rPr sz="2900" dirty="0">
                <a:solidFill>
                  <a:schemeClr val="dk1"/>
                </a:solidFill>
              </a:rPr>
              <a:t> (</a:t>
            </a:r>
            <a:r>
              <a:rPr sz="2900" dirty="0" err="1">
                <a:solidFill>
                  <a:schemeClr val="dk1"/>
                </a:solidFill>
              </a:rPr>
              <a:t>наставник</a:t>
            </a:r>
            <a:r>
              <a:rPr sz="2900" dirty="0">
                <a:solidFill>
                  <a:schemeClr val="dk1"/>
                </a:solidFill>
              </a:rPr>
              <a:t>)</a:t>
            </a:r>
            <a:endParaRPr sz="5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2" name="Google Shape;882;p81" descr="template_frfmain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8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5400"/>
              <a:buFont typeface="Calibri"/>
              <a:buNone/>
            </a:pPr>
            <a:r>
              <a:rPr sz="5300" b="1" u="sng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 Коковић</a:t>
            </a:r>
            <a:r>
              <a:rPr sz="5400" b="1" u="sng">
                <a:solidFill>
                  <a:srgbClr val="7030A0"/>
                </a:solidFill>
              </a:rPr>
              <a:t>, VIII/2</a:t>
            </a:r>
          </a:p>
        </p:txBody>
      </p:sp>
      <p:sp>
        <p:nvSpPr>
          <p:cNvPr id="884" name="Google Shape;884;p81"/>
          <p:cNvSpPr txBox="1"/>
          <p:nvPr/>
        </p:nvSpPr>
        <p:spPr>
          <a:xfrm>
            <a:off x="420775" y="1537475"/>
            <a:ext cx="7671300" cy="48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општинско такмичење: 2.место- математика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градско такмичење: 2.место (пласман на државно)- математика</a:t>
            </a: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●"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државно такмичење: 1. место (пласман на олимпијаду)- математика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Милена Милановић (наставник)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9" name="Google Shape;889;g3e3c70f50e3_0_121" descr="template_frfmain.jpg"/>
          <p:cNvPicPr preferRelativeResize="0"/>
          <p:nvPr/>
        </p:nvPicPr>
        <p:blipFill rotWithShape="1">
          <a:blip r:embed="rId3">
            <a:alphaModFix/>
          </a:blip>
          <a:srcRect b="3335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g3e3c70f50e3_0_1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5400"/>
              <a:buFont typeface="Calibri"/>
              <a:buNone/>
            </a:pPr>
            <a:r>
              <a:rPr sz="5300" b="1" u="sng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 Коковић</a:t>
            </a:r>
            <a:r>
              <a:rPr sz="5400" b="1" u="sng">
                <a:solidFill>
                  <a:srgbClr val="7030A0"/>
                </a:solidFill>
              </a:rPr>
              <a:t>, VIII/2</a:t>
            </a:r>
          </a:p>
        </p:txBody>
      </p:sp>
      <p:sp>
        <p:nvSpPr>
          <p:cNvPr id="891" name="Google Shape;891;g3e3c70f50e3_0_1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t>- општинско такмичење: 2. место-</a:t>
            </a:r>
            <a:r>
              <a:rPr sz="3600"/>
              <a:t>физика</a:t>
            </a: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●"/>
            </a:pPr>
            <a:r>
              <a:t>- градско такмичење: 2. место-</a:t>
            </a:r>
            <a:r>
              <a:rPr sz="3600"/>
              <a:t>физика</a:t>
            </a: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●"/>
            </a:pPr>
            <a:r>
              <a:t>- државно такмичење: 1. место(пласман на олимпијаду)-</a:t>
            </a:r>
            <a:r>
              <a:rPr sz="3600"/>
              <a:t>физика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>		Дејан Трајковић (наставник)</a:t>
            </a:r>
          </a:p>
        </p:txBody>
      </p:sp>
    </p:spTree>
  </p:cSld>
  <p:clrMapOvr>
    <a:masterClrMapping/>
  </p:clrMapOvr>
  <p:transition spd="slow">
    <p:push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Google Shape;896;g3e37bbb8be0_0_66" descr="templateuyuy_main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g3e37bbb8be0_0_66"/>
          <p:cNvSpPr txBox="1"/>
          <p:nvPr/>
        </p:nvSpPr>
        <p:spPr>
          <a:xfrm>
            <a:off x="0" y="304800"/>
            <a:ext cx="9144000" cy="3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Дечаци 5. и 6. разреда су освојили 1.место на општинском такмичењу у кошарци</a:t>
            </a: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g3e37bbb8be0_0_66"/>
          <p:cNvSpPr txBox="1"/>
          <p:nvPr/>
        </p:nvSpPr>
        <p:spPr>
          <a:xfrm>
            <a:off x="679725" y="4369700"/>
            <a:ext cx="7396200" cy="21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" marR="50800" lvl="0" indent="0" algn="l" rtl="0">
              <a:lnSpc>
                <a:spcPct val="16363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100">
                <a:solidFill>
                  <a:schemeClr val="dk1"/>
                </a:solidFill>
                <a:highlight>
                  <a:srgbClr val="FFFFFF"/>
                </a:highlight>
              </a:rPr>
              <a:t>- Милош Поповић (наставник)</a:t>
            </a:r>
          </a:p>
          <a:p>
            <a:pPr marL="50800" marR="50800" lvl="0" indent="0" algn="l" rtl="0">
              <a:lnSpc>
                <a:spcPct val="16363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100">
                <a:solidFill>
                  <a:schemeClr val="dk1"/>
                </a:solidFill>
                <a:highlight>
                  <a:srgbClr val="FFFFFF"/>
                </a:highlight>
              </a:rPr>
              <a:t>- Симонида Радојевић (наставник)</a:t>
            </a:r>
          </a:p>
          <a:p>
            <a:pPr marL="50800" marR="50800" lvl="0" indent="0" algn="l" rtl="0">
              <a:lnSpc>
                <a:spcPct val="16363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100">
                <a:solidFill>
                  <a:schemeClr val="dk1"/>
                </a:solidFill>
                <a:highlight>
                  <a:srgbClr val="FFFFFF"/>
                </a:highlight>
              </a:rPr>
              <a:t>- Светлана Митровић/ Милош Рвовић (наставник)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" name="Google Shape;903;g3e37bbb8be0_0_71" descr="templateuyuy_main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g3e37bbb8be0_0_71"/>
          <p:cNvSpPr txBox="1"/>
          <p:nvPr/>
        </p:nvSpPr>
        <p:spPr>
          <a:xfrm>
            <a:off x="0" y="326575"/>
            <a:ext cx="9144000" cy="46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Девојчице 7. и 8. разреда су освојиле 1.место на општинском такмичењу у футсалу</a:t>
            </a: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53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g3e37bbb8be0_0_71"/>
          <p:cNvSpPr txBox="1"/>
          <p:nvPr/>
        </p:nvSpPr>
        <p:spPr>
          <a:xfrm>
            <a:off x="679725" y="4369700"/>
            <a:ext cx="7396200" cy="21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" marR="50800" lvl="0" indent="0" algn="l" rtl="0">
              <a:lnSpc>
                <a:spcPct val="16363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100">
                <a:solidFill>
                  <a:schemeClr val="dk1"/>
                </a:solidFill>
                <a:highlight>
                  <a:srgbClr val="FFFFFF"/>
                </a:highlight>
              </a:rPr>
              <a:t>- Милош Поповић (наставник)</a:t>
            </a:r>
          </a:p>
          <a:p>
            <a:pPr marL="50800" marR="50800" lvl="0" indent="0" algn="l" rtl="0">
              <a:lnSpc>
                <a:spcPct val="16363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100">
                <a:solidFill>
                  <a:schemeClr val="dk1"/>
                </a:solidFill>
                <a:highlight>
                  <a:srgbClr val="FFFFFF"/>
                </a:highlight>
              </a:rPr>
              <a:t>- Симонида Радојевић (наставник)</a:t>
            </a:r>
          </a:p>
          <a:p>
            <a:pPr marL="50800" marR="50800" lvl="0" indent="0" algn="l" rtl="0">
              <a:lnSpc>
                <a:spcPct val="16363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100">
                <a:solidFill>
                  <a:schemeClr val="dk1"/>
                </a:solidFill>
                <a:highlight>
                  <a:srgbClr val="FFFFFF"/>
                </a:highlight>
              </a:rPr>
              <a:t>- Светлана Митровић/ Милош Рвовић (наставник)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" name="Google Shape;910;g3e37bbb8be0_0_76" descr="templateuyuy_main.jpg"/>
          <p:cNvPicPr preferRelativeResize="0"/>
          <p:nvPr/>
        </p:nvPicPr>
        <p:blipFill rotWithShape="1">
          <a:blip r:embed="rId3">
            <a:alphaModFix/>
          </a:blip>
          <a:srcRect b="2220"/>
          <a:stretch/>
        </p:blipFill>
        <p:spPr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g3e37bbb8be0_0_76"/>
          <p:cNvSpPr txBox="1"/>
          <p:nvPr/>
        </p:nvSpPr>
        <p:spPr>
          <a:xfrm>
            <a:off x="498375" y="261975"/>
            <a:ext cx="7981800" cy="4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sz="53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Девојчице 7. и 8. разреда су освојиле 1.место на општинском такмичењу из одбојке</a:t>
            </a:r>
            <a:endParaRPr sz="10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53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g3e37bbb8be0_0_76"/>
          <p:cNvSpPr txBox="1"/>
          <p:nvPr/>
        </p:nvSpPr>
        <p:spPr>
          <a:xfrm>
            <a:off x="679725" y="4369700"/>
            <a:ext cx="7396200" cy="21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" marR="50800" lvl="0" indent="0" algn="l" rtl="0">
              <a:lnSpc>
                <a:spcPct val="16363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100">
                <a:solidFill>
                  <a:schemeClr val="dk1"/>
                </a:solidFill>
                <a:highlight>
                  <a:srgbClr val="FFFFFF"/>
                </a:highlight>
              </a:rPr>
              <a:t>- Милош Поповић (наставник)</a:t>
            </a:r>
          </a:p>
          <a:p>
            <a:pPr marL="50800" marR="50800" lvl="0" indent="0" algn="l" rtl="0">
              <a:lnSpc>
                <a:spcPct val="16363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100">
                <a:solidFill>
                  <a:schemeClr val="dk1"/>
                </a:solidFill>
                <a:highlight>
                  <a:srgbClr val="FFFFFF"/>
                </a:highlight>
              </a:rPr>
              <a:t>- Симонида Радојевић (наставник)</a:t>
            </a:r>
          </a:p>
          <a:p>
            <a:pPr marL="50800" marR="50800" lvl="0" indent="0" algn="l" rtl="0">
              <a:lnSpc>
                <a:spcPct val="16363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100">
                <a:solidFill>
                  <a:schemeClr val="dk1"/>
                </a:solidFill>
                <a:highlight>
                  <a:srgbClr val="FFFFFF"/>
                </a:highlight>
              </a:rPr>
              <a:t>- Светлана Митровић/ Милош Рвовић (наставник)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" name="Google Shape;917;p94" descr="template_main5.jpg"/>
          <p:cNvPicPr preferRelativeResize="0"/>
          <p:nvPr/>
        </p:nvPicPr>
        <p:blipFill rotWithShape="1">
          <a:blip r:embed="rId3">
            <a:alphaModFix/>
          </a:blip>
          <a:srcRect b="3333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94"/>
          <p:cNvSpPr txBox="1"/>
          <p:nvPr/>
        </p:nvSpPr>
        <p:spPr>
          <a:xfrm>
            <a:off x="0" y="381000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94"/>
          <p:cNvSpPr txBox="1"/>
          <p:nvPr/>
        </p:nvSpPr>
        <p:spPr>
          <a:xfrm>
            <a:off x="152400" y="152400"/>
            <a:ext cx="88392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7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sz="7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Дан школе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sz="7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„Ћирило и Методије”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sz="7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			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24.5.2026.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4123</Words>
  <Application>Microsoft Office PowerPoint</Application>
  <PresentationFormat>On-screen Show (4:3)</PresentationFormat>
  <Paragraphs>845</Paragraphs>
  <Slides>118</Slides>
  <Notes>118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118</vt:i4>
      </vt:variant>
    </vt:vector>
  </HeadingPairs>
  <TitlesOfParts>
    <vt:vector size="122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Виолета Руд , V/3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Илија Роган, VI/4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 Маша Савић, VII/1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Наталија Манасијевић, VII/5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Милан Радуловић, VII/1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Марија Хорјушина,VIII/1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Ана Коковић, VIII/2</vt:lpstr>
      <vt:lpstr>Ана Коковић, VIII/2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INFORMATIKA</dc:creator>
  <cp:lastModifiedBy>Stefan Stojanovic</cp:lastModifiedBy>
  <cp:revision>13</cp:revision>
  <dcterms:created xsi:type="dcterms:W3CDTF">2017-05-10T09:20:29Z</dcterms:created>
  <dcterms:modified xsi:type="dcterms:W3CDTF">2026-05-23T21:59:28Z</dcterms:modified>
</cp:coreProperties>
</file>